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1.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992" r:id="rId1"/>
    <p:sldMasterId id="2147484010" r:id="rId2"/>
  </p:sldMasterIdLst>
  <p:notesMasterIdLst>
    <p:notesMasterId r:id="rId21"/>
  </p:notesMasterIdLst>
  <p:sldIdLst>
    <p:sldId id="1256" r:id="rId3"/>
    <p:sldId id="1237" r:id="rId4"/>
    <p:sldId id="1398" r:id="rId5"/>
    <p:sldId id="1384" r:id="rId6"/>
    <p:sldId id="1118" r:id="rId7"/>
    <p:sldId id="1402" r:id="rId8"/>
    <p:sldId id="1400" r:id="rId9"/>
    <p:sldId id="1403" r:id="rId10"/>
    <p:sldId id="1261" r:id="rId11"/>
    <p:sldId id="1401" r:id="rId12"/>
    <p:sldId id="1404" r:id="rId13"/>
    <p:sldId id="1262" r:id="rId14"/>
    <p:sldId id="464" r:id="rId15"/>
    <p:sldId id="1407" r:id="rId16"/>
    <p:sldId id="1263" r:id="rId17"/>
    <p:sldId id="1405" r:id="rId18"/>
    <p:sldId id="1195" r:id="rId19"/>
    <p:sldId id="698" r:id="rId20"/>
  </p:sldIdLst>
  <p:sldSz cx="12192000" cy="6858000"/>
  <p:notesSz cx="7102475" cy="9388475"/>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3300"/>
    <a:srgbClr val="009999"/>
    <a:srgbClr val="EFF1BF"/>
    <a:srgbClr val="F8EBD8"/>
    <a:srgbClr val="4AB3A4"/>
    <a:srgbClr val="00CC99"/>
    <a:srgbClr val="6699FF"/>
    <a:srgbClr val="333399"/>
    <a:srgbClr val="00002E"/>
    <a:srgbClr val="00004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7973" autoAdjust="0"/>
    <p:restoredTop sz="94660" autoAdjust="0"/>
  </p:normalViewPr>
  <p:slideViewPr>
    <p:cSldViewPr snapToGrid="0">
      <p:cViewPr varScale="1">
        <p:scale>
          <a:sx n="62" d="100"/>
          <a:sy n="62" d="100"/>
        </p:scale>
        <p:origin x="76" y="144"/>
      </p:cViewPr>
      <p:guideLst/>
    </p:cSldViewPr>
  </p:slideViewPr>
  <p:outlineViewPr>
    <p:cViewPr>
      <p:scale>
        <a:sx n="33" d="100"/>
        <a:sy n="33" d="100"/>
      </p:scale>
      <p:origin x="0" y="0"/>
    </p:cViewPr>
  </p:outlineViewPr>
  <p:notesTextViewPr>
    <p:cViewPr>
      <p:scale>
        <a:sx n="1" d="1"/>
        <a:sy n="1" d="1"/>
      </p:scale>
      <p:origin x="0" y="0"/>
    </p:cViewPr>
  </p:notesTextViewPr>
  <p:notesViewPr>
    <p:cSldViewPr snapToGrid="0">
      <p:cViewPr varScale="1">
        <p:scale>
          <a:sx n="71" d="100"/>
          <a:sy n="71" d="100"/>
        </p:scale>
        <p:origin x="3029" y="72"/>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notesMaster" Target="notesMasters/notesMaster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77739" cy="471054"/>
          </a:xfrm>
          <a:prstGeom prst="rect">
            <a:avLst/>
          </a:prstGeom>
        </p:spPr>
        <p:txBody>
          <a:bodyPr vert="horz" lIns="94229" tIns="47114" rIns="94229" bIns="47114" rtlCol="0"/>
          <a:lstStyle>
            <a:lvl1pPr algn="l">
              <a:defRPr sz="1200"/>
            </a:lvl1pPr>
          </a:lstStyle>
          <a:p>
            <a:endParaRPr lang="en-US"/>
          </a:p>
        </p:txBody>
      </p:sp>
      <p:sp>
        <p:nvSpPr>
          <p:cNvPr id="3" name="Date Placeholder 2"/>
          <p:cNvSpPr>
            <a:spLocks noGrp="1"/>
          </p:cNvSpPr>
          <p:nvPr>
            <p:ph type="dt" idx="1"/>
          </p:nvPr>
        </p:nvSpPr>
        <p:spPr>
          <a:xfrm>
            <a:off x="4023092" y="0"/>
            <a:ext cx="3077739" cy="471054"/>
          </a:xfrm>
          <a:prstGeom prst="rect">
            <a:avLst/>
          </a:prstGeom>
        </p:spPr>
        <p:txBody>
          <a:bodyPr vert="horz" lIns="94229" tIns="47114" rIns="94229" bIns="47114" rtlCol="0"/>
          <a:lstStyle>
            <a:lvl1pPr algn="r">
              <a:defRPr sz="1200"/>
            </a:lvl1pPr>
          </a:lstStyle>
          <a:p>
            <a:fld id="{1192B1F5-A4F7-4986-87DF-FF0CD21C6054}" type="datetimeFigureOut">
              <a:rPr lang="en-US" smtClean="0"/>
              <a:t>1/2/2024</a:t>
            </a:fld>
            <a:endParaRPr lang="en-US"/>
          </a:p>
        </p:txBody>
      </p:sp>
      <p:sp>
        <p:nvSpPr>
          <p:cNvPr id="4" name="Slide Image Placeholder 3"/>
          <p:cNvSpPr>
            <a:spLocks noGrp="1" noRot="1" noChangeAspect="1"/>
          </p:cNvSpPr>
          <p:nvPr>
            <p:ph type="sldImg" idx="2"/>
          </p:nvPr>
        </p:nvSpPr>
        <p:spPr>
          <a:xfrm>
            <a:off x="735013" y="1173163"/>
            <a:ext cx="5632450" cy="3168650"/>
          </a:xfrm>
          <a:prstGeom prst="rect">
            <a:avLst/>
          </a:prstGeom>
          <a:noFill/>
          <a:ln w="12700">
            <a:solidFill>
              <a:prstClr val="black"/>
            </a:solidFill>
          </a:ln>
        </p:spPr>
        <p:txBody>
          <a:bodyPr vert="horz" lIns="94229" tIns="47114" rIns="94229" bIns="47114" rtlCol="0" anchor="ctr"/>
          <a:lstStyle/>
          <a:p>
            <a:endParaRPr lang="en-US"/>
          </a:p>
        </p:txBody>
      </p:sp>
      <p:sp>
        <p:nvSpPr>
          <p:cNvPr id="5" name="Notes Placeholder 4"/>
          <p:cNvSpPr>
            <a:spLocks noGrp="1"/>
          </p:cNvSpPr>
          <p:nvPr>
            <p:ph type="body" sz="quarter" idx="3"/>
          </p:nvPr>
        </p:nvSpPr>
        <p:spPr>
          <a:xfrm>
            <a:off x="710248" y="4518204"/>
            <a:ext cx="5681980" cy="3696712"/>
          </a:xfrm>
          <a:prstGeom prst="rect">
            <a:avLst/>
          </a:prstGeom>
        </p:spPr>
        <p:txBody>
          <a:bodyPr vert="horz" lIns="94229" tIns="47114" rIns="94229" bIns="47114"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917422"/>
            <a:ext cx="3077739" cy="471053"/>
          </a:xfrm>
          <a:prstGeom prst="rect">
            <a:avLst/>
          </a:prstGeom>
        </p:spPr>
        <p:txBody>
          <a:bodyPr vert="horz" lIns="94229" tIns="47114" rIns="94229" bIns="47114" rtlCol="0" anchor="b"/>
          <a:lstStyle>
            <a:lvl1pPr algn="l">
              <a:defRPr sz="1200"/>
            </a:lvl1pPr>
          </a:lstStyle>
          <a:p>
            <a:endParaRPr lang="en-US"/>
          </a:p>
        </p:txBody>
      </p:sp>
      <p:sp>
        <p:nvSpPr>
          <p:cNvPr id="7" name="Slide Number Placeholder 6"/>
          <p:cNvSpPr>
            <a:spLocks noGrp="1"/>
          </p:cNvSpPr>
          <p:nvPr>
            <p:ph type="sldNum" sz="quarter" idx="5"/>
          </p:nvPr>
        </p:nvSpPr>
        <p:spPr>
          <a:xfrm>
            <a:off x="4023092" y="8917422"/>
            <a:ext cx="3077739" cy="471053"/>
          </a:xfrm>
          <a:prstGeom prst="rect">
            <a:avLst/>
          </a:prstGeom>
        </p:spPr>
        <p:txBody>
          <a:bodyPr vert="horz" lIns="94229" tIns="47114" rIns="94229" bIns="47114" rtlCol="0" anchor="b"/>
          <a:lstStyle>
            <a:lvl1pPr algn="r">
              <a:defRPr sz="1200"/>
            </a:lvl1pPr>
          </a:lstStyle>
          <a:p>
            <a:fld id="{7B23EABE-0BCD-4BF4-85FC-DD2E690C244F}" type="slidenum">
              <a:rPr lang="en-US" smtClean="0"/>
              <a:t>‹#›</a:t>
            </a:fld>
            <a:endParaRPr lang="en-US"/>
          </a:p>
        </p:txBody>
      </p:sp>
    </p:spTree>
    <p:extLst>
      <p:ext uri="{BB962C8B-B14F-4D97-AF65-F5344CB8AC3E}">
        <p14:creationId xmlns:p14="http://schemas.microsoft.com/office/powerpoint/2010/main" val="143735324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942289">
              <a:defRPr/>
            </a:pPr>
            <a:fld id="{7B23EABE-0BCD-4BF4-85FC-DD2E690C244F}" type="slidenum">
              <a:rPr lang="en-US" sz="1900" kern="0">
                <a:solidFill>
                  <a:prstClr val="black"/>
                </a:solidFill>
                <a:latin typeface="Calibri" panose="020F0502020204030204"/>
              </a:rPr>
              <a:pPr defTabSz="942289">
                <a:defRPr/>
              </a:pPr>
              <a:t>1</a:t>
            </a:fld>
            <a:endParaRPr lang="en-US" sz="1900" kern="0">
              <a:solidFill>
                <a:prstClr val="black"/>
              </a:solidFill>
              <a:latin typeface="Calibri" panose="020F0502020204030204"/>
            </a:endParaRPr>
          </a:p>
        </p:txBody>
      </p:sp>
    </p:spTree>
    <p:extLst>
      <p:ext uri="{BB962C8B-B14F-4D97-AF65-F5344CB8AC3E}">
        <p14:creationId xmlns:p14="http://schemas.microsoft.com/office/powerpoint/2010/main" val="3629161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610" indent="-294465">
              <a:defRPr sz="2500">
                <a:solidFill>
                  <a:schemeClr val="tx1"/>
                </a:solidFill>
                <a:latin typeface="Arial" pitchFamily="34" charset="0"/>
                <a:ea typeface="MS PGothic" pitchFamily="34" charset="-128"/>
              </a:defRPr>
            </a:lvl2pPr>
            <a:lvl3pPr marL="1177862" indent="-235572">
              <a:defRPr sz="2500">
                <a:solidFill>
                  <a:schemeClr val="tx1"/>
                </a:solidFill>
                <a:latin typeface="Arial" pitchFamily="34" charset="0"/>
                <a:ea typeface="MS PGothic" pitchFamily="34" charset="-128"/>
              </a:defRPr>
            </a:lvl3pPr>
            <a:lvl4pPr marL="1649006" indent="-235572">
              <a:defRPr sz="2500">
                <a:solidFill>
                  <a:schemeClr val="tx1"/>
                </a:solidFill>
                <a:latin typeface="Arial" pitchFamily="34" charset="0"/>
                <a:ea typeface="MS PGothic" pitchFamily="34" charset="-128"/>
              </a:defRPr>
            </a:lvl4pPr>
            <a:lvl5pPr marL="2120151" indent="-235572">
              <a:defRPr sz="2500">
                <a:solidFill>
                  <a:schemeClr val="tx1"/>
                </a:solidFill>
                <a:latin typeface="Arial" pitchFamily="34" charset="0"/>
                <a:ea typeface="MS PGothic" pitchFamily="34" charset="-128"/>
              </a:defRPr>
            </a:lvl5pPr>
            <a:lvl6pPr marL="2591295" indent="-235572" eaLnBrk="0" fontAlgn="base" hangingPunct="0">
              <a:spcBef>
                <a:spcPct val="0"/>
              </a:spcBef>
              <a:spcAft>
                <a:spcPct val="0"/>
              </a:spcAft>
              <a:defRPr sz="2500">
                <a:solidFill>
                  <a:schemeClr val="tx1"/>
                </a:solidFill>
                <a:latin typeface="Arial" pitchFamily="34" charset="0"/>
                <a:ea typeface="MS PGothic" pitchFamily="34" charset="-128"/>
              </a:defRPr>
            </a:lvl6pPr>
            <a:lvl7pPr marL="3062440" indent="-235572" eaLnBrk="0" fontAlgn="base" hangingPunct="0">
              <a:spcBef>
                <a:spcPct val="0"/>
              </a:spcBef>
              <a:spcAft>
                <a:spcPct val="0"/>
              </a:spcAft>
              <a:defRPr sz="2500">
                <a:solidFill>
                  <a:schemeClr val="tx1"/>
                </a:solidFill>
                <a:latin typeface="Arial" pitchFamily="34" charset="0"/>
                <a:ea typeface="MS PGothic" pitchFamily="34" charset="-128"/>
              </a:defRPr>
            </a:lvl7pPr>
            <a:lvl8pPr marL="3533585" indent="-235572" eaLnBrk="0" fontAlgn="base" hangingPunct="0">
              <a:spcBef>
                <a:spcPct val="0"/>
              </a:spcBef>
              <a:spcAft>
                <a:spcPct val="0"/>
              </a:spcAft>
              <a:defRPr sz="2500">
                <a:solidFill>
                  <a:schemeClr val="tx1"/>
                </a:solidFill>
                <a:latin typeface="Arial" pitchFamily="34" charset="0"/>
                <a:ea typeface="MS PGothic" pitchFamily="34" charset="-128"/>
              </a:defRPr>
            </a:lvl8pPr>
            <a:lvl9pPr marL="4004729" indent="-235572"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471145">
              <a:defRPr/>
            </a:pPr>
            <a:fld id="{9D4F3D71-FA9A-4DE4-895D-49EF185DB54B}" type="slidenum">
              <a:rPr lang="en-US" sz="1200">
                <a:solidFill>
                  <a:prstClr val="black"/>
                </a:solidFill>
                <a:latin typeface="Times New Roman" pitchFamily="18" charset="0"/>
              </a:rPr>
              <a:pPr defTabSz="471145">
                <a:defRPr/>
              </a:pPr>
              <a:t>12</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412130936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3136094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9D4F3D71-FA9A-4DE4-895D-49EF185DB54B}" type="slidenum">
              <a:rPr kumimoji="0" lang="en-US" sz="1200" b="0" i="0" u="none" strike="noStrike" kern="120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17410647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610" indent="-294465">
              <a:defRPr sz="2500">
                <a:solidFill>
                  <a:schemeClr val="tx1"/>
                </a:solidFill>
                <a:latin typeface="Arial" pitchFamily="34" charset="0"/>
                <a:ea typeface="MS PGothic" pitchFamily="34" charset="-128"/>
              </a:defRPr>
            </a:lvl2pPr>
            <a:lvl3pPr marL="1177862" indent="-235572">
              <a:defRPr sz="2500">
                <a:solidFill>
                  <a:schemeClr val="tx1"/>
                </a:solidFill>
                <a:latin typeface="Arial" pitchFamily="34" charset="0"/>
                <a:ea typeface="MS PGothic" pitchFamily="34" charset="-128"/>
              </a:defRPr>
            </a:lvl3pPr>
            <a:lvl4pPr marL="1649006" indent="-235572">
              <a:defRPr sz="2500">
                <a:solidFill>
                  <a:schemeClr val="tx1"/>
                </a:solidFill>
                <a:latin typeface="Arial" pitchFamily="34" charset="0"/>
                <a:ea typeface="MS PGothic" pitchFamily="34" charset="-128"/>
              </a:defRPr>
            </a:lvl4pPr>
            <a:lvl5pPr marL="2120151" indent="-235572">
              <a:defRPr sz="2500">
                <a:solidFill>
                  <a:schemeClr val="tx1"/>
                </a:solidFill>
                <a:latin typeface="Arial" pitchFamily="34" charset="0"/>
                <a:ea typeface="MS PGothic" pitchFamily="34" charset="-128"/>
              </a:defRPr>
            </a:lvl5pPr>
            <a:lvl6pPr marL="2591295" indent="-235572" eaLnBrk="0" fontAlgn="base" hangingPunct="0">
              <a:spcBef>
                <a:spcPct val="0"/>
              </a:spcBef>
              <a:spcAft>
                <a:spcPct val="0"/>
              </a:spcAft>
              <a:defRPr sz="2500">
                <a:solidFill>
                  <a:schemeClr val="tx1"/>
                </a:solidFill>
                <a:latin typeface="Arial" pitchFamily="34" charset="0"/>
                <a:ea typeface="MS PGothic" pitchFamily="34" charset="-128"/>
              </a:defRPr>
            </a:lvl6pPr>
            <a:lvl7pPr marL="3062440" indent="-235572" eaLnBrk="0" fontAlgn="base" hangingPunct="0">
              <a:spcBef>
                <a:spcPct val="0"/>
              </a:spcBef>
              <a:spcAft>
                <a:spcPct val="0"/>
              </a:spcAft>
              <a:defRPr sz="2500">
                <a:solidFill>
                  <a:schemeClr val="tx1"/>
                </a:solidFill>
                <a:latin typeface="Arial" pitchFamily="34" charset="0"/>
                <a:ea typeface="MS PGothic" pitchFamily="34" charset="-128"/>
              </a:defRPr>
            </a:lvl7pPr>
            <a:lvl8pPr marL="3533585" indent="-235572" eaLnBrk="0" fontAlgn="base" hangingPunct="0">
              <a:spcBef>
                <a:spcPct val="0"/>
              </a:spcBef>
              <a:spcAft>
                <a:spcPct val="0"/>
              </a:spcAft>
              <a:defRPr sz="2500">
                <a:solidFill>
                  <a:schemeClr val="tx1"/>
                </a:solidFill>
                <a:latin typeface="Arial" pitchFamily="34" charset="0"/>
                <a:ea typeface="MS PGothic" pitchFamily="34" charset="-128"/>
              </a:defRPr>
            </a:lvl8pPr>
            <a:lvl9pPr marL="4004729" indent="-235572"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471145">
              <a:defRPr/>
            </a:pPr>
            <a:fld id="{9D4F3D71-FA9A-4DE4-895D-49EF185DB54B}" type="slidenum">
              <a:rPr lang="en-US" sz="1200">
                <a:solidFill>
                  <a:prstClr val="black"/>
                </a:solidFill>
                <a:latin typeface="Times New Roman" pitchFamily="18" charset="0"/>
              </a:rPr>
              <a:pPr defTabSz="471145">
                <a:defRPr/>
              </a:pPr>
              <a:t>15</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17253064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610" indent="-294465">
              <a:defRPr sz="2500">
                <a:solidFill>
                  <a:schemeClr val="tx1"/>
                </a:solidFill>
                <a:latin typeface="Arial" pitchFamily="34" charset="0"/>
                <a:ea typeface="MS PGothic" pitchFamily="34" charset="-128"/>
              </a:defRPr>
            </a:lvl2pPr>
            <a:lvl3pPr marL="1177862" indent="-235572">
              <a:defRPr sz="2500">
                <a:solidFill>
                  <a:schemeClr val="tx1"/>
                </a:solidFill>
                <a:latin typeface="Arial" pitchFamily="34" charset="0"/>
                <a:ea typeface="MS PGothic" pitchFamily="34" charset="-128"/>
              </a:defRPr>
            </a:lvl3pPr>
            <a:lvl4pPr marL="1649006" indent="-235572">
              <a:defRPr sz="2500">
                <a:solidFill>
                  <a:schemeClr val="tx1"/>
                </a:solidFill>
                <a:latin typeface="Arial" pitchFamily="34" charset="0"/>
                <a:ea typeface="MS PGothic" pitchFamily="34" charset="-128"/>
              </a:defRPr>
            </a:lvl4pPr>
            <a:lvl5pPr marL="2120151" indent="-235572">
              <a:defRPr sz="2500">
                <a:solidFill>
                  <a:schemeClr val="tx1"/>
                </a:solidFill>
                <a:latin typeface="Arial" pitchFamily="34" charset="0"/>
                <a:ea typeface="MS PGothic" pitchFamily="34" charset="-128"/>
              </a:defRPr>
            </a:lvl5pPr>
            <a:lvl6pPr marL="2591295" indent="-235572" eaLnBrk="0" fontAlgn="base" hangingPunct="0">
              <a:spcBef>
                <a:spcPct val="0"/>
              </a:spcBef>
              <a:spcAft>
                <a:spcPct val="0"/>
              </a:spcAft>
              <a:defRPr sz="2500">
                <a:solidFill>
                  <a:schemeClr val="tx1"/>
                </a:solidFill>
                <a:latin typeface="Arial" pitchFamily="34" charset="0"/>
                <a:ea typeface="MS PGothic" pitchFamily="34" charset="-128"/>
              </a:defRPr>
            </a:lvl6pPr>
            <a:lvl7pPr marL="3062440" indent="-235572" eaLnBrk="0" fontAlgn="base" hangingPunct="0">
              <a:spcBef>
                <a:spcPct val="0"/>
              </a:spcBef>
              <a:spcAft>
                <a:spcPct val="0"/>
              </a:spcAft>
              <a:defRPr sz="2500">
                <a:solidFill>
                  <a:schemeClr val="tx1"/>
                </a:solidFill>
                <a:latin typeface="Arial" pitchFamily="34" charset="0"/>
                <a:ea typeface="MS PGothic" pitchFamily="34" charset="-128"/>
              </a:defRPr>
            </a:lvl7pPr>
            <a:lvl8pPr marL="3533585" indent="-235572" eaLnBrk="0" fontAlgn="base" hangingPunct="0">
              <a:spcBef>
                <a:spcPct val="0"/>
              </a:spcBef>
              <a:spcAft>
                <a:spcPct val="0"/>
              </a:spcAft>
              <a:defRPr sz="2500">
                <a:solidFill>
                  <a:schemeClr val="tx1"/>
                </a:solidFill>
                <a:latin typeface="Arial" pitchFamily="34" charset="0"/>
                <a:ea typeface="MS PGothic" pitchFamily="34" charset="-128"/>
              </a:defRPr>
            </a:lvl8pPr>
            <a:lvl9pPr marL="4004729" indent="-235572"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471145">
              <a:defRPr/>
            </a:pPr>
            <a:fld id="{9D4F3D71-FA9A-4DE4-895D-49EF185DB54B}" type="slidenum">
              <a:rPr lang="en-US" sz="1200">
                <a:solidFill>
                  <a:prstClr val="black"/>
                </a:solidFill>
                <a:latin typeface="Times New Roman" pitchFamily="18" charset="0"/>
              </a:rPr>
              <a:pPr defTabSz="471145">
                <a:defRPr/>
              </a:pPr>
              <a:t>16</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136283719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Image Placeholder 1"/>
          <p:cNvSpPr>
            <a:spLocks noGrp="1" noRot="1" noChangeAspect="1" noTextEdit="1"/>
          </p:cNvSpPr>
          <p:nvPr>
            <p:ph type="sldImg"/>
          </p:nvPr>
        </p:nvSpPr>
        <p:spPr>
          <a:ln/>
        </p:spPr>
      </p:sp>
      <p:sp>
        <p:nvSpPr>
          <p:cNvPr id="13107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err="1">
                <a:ea typeface="MS PGothic" pitchFamily="34" charset="-128"/>
              </a:rPr>
              <a:t>Gawande</a:t>
            </a:r>
            <a:r>
              <a:rPr lang="en-US" dirty="0">
                <a:ea typeface="MS PGothic" pitchFamily="34" charset="-128"/>
              </a:rPr>
              <a:t> – The Bell Curve &amp; CF</a:t>
            </a:r>
          </a:p>
        </p:txBody>
      </p:sp>
      <p:sp>
        <p:nvSpPr>
          <p:cNvPr id="13107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700" b="1">
                <a:solidFill>
                  <a:schemeClr val="tx1"/>
                </a:solidFill>
                <a:latin typeface="Tahoma" pitchFamily="34" charset="0"/>
              </a:defRPr>
            </a:lvl1pPr>
            <a:lvl2pPr marL="765610" indent="-294465">
              <a:defRPr sz="3700" b="1">
                <a:solidFill>
                  <a:schemeClr val="tx1"/>
                </a:solidFill>
                <a:latin typeface="Tahoma" pitchFamily="34" charset="0"/>
              </a:defRPr>
            </a:lvl2pPr>
            <a:lvl3pPr marL="1177862" indent="-235572">
              <a:defRPr sz="3700" b="1">
                <a:solidFill>
                  <a:schemeClr val="tx1"/>
                </a:solidFill>
                <a:latin typeface="Tahoma" pitchFamily="34" charset="0"/>
              </a:defRPr>
            </a:lvl3pPr>
            <a:lvl4pPr marL="1649006" indent="-235572">
              <a:defRPr sz="3700" b="1">
                <a:solidFill>
                  <a:schemeClr val="tx1"/>
                </a:solidFill>
                <a:latin typeface="Tahoma" pitchFamily="34" charset="0"/>
              </a:defRPr>
            </a:lvl4pPr>
            <a:lvl5pPr marL="2120151" indent="-235572">
              <a:defRPr sz="3700" b="1">
                <a:solidFill>
                  <a:schemeClr val="tx1"/>
                </a:solidFill>
                <a:latin typeface="Tahoma" pitchFamily="34" charset="0"/>
              </a:defRPr>
            </a:lvl5pPr>
            <a:lvl6pPr marL="2591295" indent="-235572" eaLnBrk="0" fontAlgn="base" hangingPunct="0">
              <a:spcBef>
                <a:spcPct val="0"/>
              </a:spcBef>
              <a:spcAft>
                <a:spcPct val="0"/>
              </a:spcAft>
              <a:defRPr sz="3700" b="1">
                <a:solidFill>
                  <a:schemeClr val="tx1"/>
                </a:solidFill>
                <a:latin typeface="Tahoma" pitchFamily="34" charset="0"/>
              </a:defRPr>
            </a:lvl6pPr>
            <a:lvl7pPr marL="3062440" indent="-235572" eaLnBrk="0" fontAlgn="base" hangingPunct="0">
              <a:spcBef>
                <a:spcPct val="0"/>
              </a:spcBef>
              <a:spcAft>
                <a:spcPct val="0"/>
              </a:spcAft>
              <a:defRPr sz="3700" b="1">
                <a:solidFill>
                  <a:schemeClr val="tx1"/>
                </a:solidFill>
                <a:latin typeface="Tahoma" pitchFamily="34" charset="0"/>
              </a:defRPr>
            </a:lvl7pPr>
            <a:lvl8pPr marL="3533585" indent="-235572" eaLnBrk="0" fontAlgn="base" hangingPunct="0">
              <a:spcBef>
                <a:spcPct val="0"/>
              </a:spcBef>
              <a:spcAft>
                <a:spcPct val="0"/>
              </a:spcAft>
              <a:defRPr sz="3700" b="1">
                <a:solidFill>
                  <a:schemeClr val="tx1"/>
                </a:solidFill>
                <a:latin typeface="Tahoma" pitchFamily="34" charset="0"/>
              </a:defRPr>
            </a:lvl8pPr>
            <a:lvl9pPr marL="4004729" indent="-235572" eaLnBrk="0" fontAlgn="base" hangingPunct="0">
              <a:spcBef>
                <a:spcPct val="0"/>
              </a:spcBef>
              <a:spcAft>
                <a:spcPct val="0"/>
              </a:spcAft>
              <a:defRPr sz="3700" b="1">
                <a:solidFill>
                  <a:schemeClr val="tx1"/>
                </a:solidFill>
                <a:latin typeface="Tahoma" pitchFamily="34" charset="0"/>
              </a:defRPr>
            </a:lvl9pPr>
          </a:lstStyle>
          <a:p>
            <a:fld id="{ED445CF1-A174-4ED8-BFEA-AFB270AA0E75}" type="slidenum">
              <a:rPr lang="en-US" sz="1200" b="0">
                <a:solidFill>
                  <a:prstClr val="black"/>
                </a:solidFill>
                <a:latin typeface="Times New Roman" pitchFamily="18" charset="0"/>
              </a:rPr>
              <a:pPr/>
              <a:t>18</a:t>
            </a:fld>
            <a:endParaRPr lang="en-US" sz="1200" b="0">
              <a:solidFill>
                <a:prstClr val="black"/>
              </a:solidFill>
              <a:latin typeface="Times New Roman" pitchFamily="18" charset="0"/>
            </a:endParaRPr>
          </a:p>
        </p:txBody>
      </p:sp>
    </p:spTree>
    <p:extLst>
      <p:ext uri="{BB962C8B-B14F-4D97-AF65-F5344CB8AC3E}">
        <p14:creationId xmlns:p14="http://schemas.microsoft.com/office/powerpoint/2010/main" val="2420140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a:defRPr sz="2500">
                <a:solidFill>
                  <a:schemeClr val="tx1"/>
                </a:solidFill>
                <a:latin typeface="Arial" pitchFamily="34" charset="0"/>
                <a:ea typeface="MS PGothic" pitchFamily="34" charset="-128"/>
              </a:defRPr>
            </a:lvl1pPr>
            <a:lvl2pPr marL="765610" indent="-294465">
              <a:defRPr sz="2500">
                <a:solidFill>
                  <a:schemeClr val="tx1"/>
                </a:solidFill>
                <a:latin typeface="Arial" pitchFamily="34" charset="0"/>
                <a:ea typeface="MS PGothic" pitchFamily="34" charset="-128"/>
              </a:defRPr>
            </a:lvl2pPr>
            <a:lvl3pPr marL="1177862" indent="-235572">
              <a:defRPr sz="2500">
                <a:solidFill>
                  <a:schemeClr val="tx1"/>
                </a:solidFill>
                <a:latin typeface="Arial" pitchFamily="34" charset="0"/>
                <a:ea typeface="MS PGothic" pitchFamily="34" charset="-128"/>
              </a:defRPr>
            </a:lvl3pPr>
            <a:lvl4pPr marL="1649006" indent="-235572">
              <a:defRPr sz="2500">
                <a:solidFill>
                  <a:schemeClr val="tx1"/>
                </a:solidFill>
                <a:latin typeface="Arial" pitchFamily="34" charset="0"/>
                <a:ea typeface="MS PGothic" pitchFamily="34" charset="-128"/>
              </a:defRPr>
            </a:lvl4pPr>
            <a:lvl5pPr marL="2120151" indent="-235572">
              <a:defRPr sz="2500">
                <a:solidFill>
                  <a:schemeClr val="tx1"/>
                </a:solidFill>
                <a:latin typeface="Arial" pitchFamily="34" charset="0"/>
                <a:ea typeface="MS PGothic" pitchFamily="34" charset="-128"/>
              </a:defRPr>
            </a:lvl5pPr>
            <a:lvl6pPr marL="2591295" indent="-235572" eaLnBrk="0" fontAlgn="base" hangingPunct="0">
              <a:spcBef>
                <a:spcPct val="0"/>
              </a:spcBef>
              <a:spcAft>
                <a:spcPct val="0"/>
              </a:spcAft>
              <a:defRPr sz="2500">
                <a:solidFill>
                  <a:schemeClr val="tx1"/>
                </a:solidFill>
                <a:latin typeface="Arial" pitchFamily="34" charset="0"/>
                <a:ea typeface="MS PGothic" pitchFamily="34" charset="-128"/>
              </a:defRPr>
            </a:lvl6pPr>
            <a:lvl7pPr marL="3062440" indent="-235572" eaLnBrk="0" fontAlgn="base" hangingPunct="0">
              <a:spcBef>
                <a:spcPct val="0"/>
              </a:spcBef>
              <a:spcAft>
                <a:spcPct val="0"/>
              </a:spcAft>
              <a:defRPr sz="2500">
                <a:solidFill>
                  <a:schemeClr val="tx1"/>
                </a:solidFill>
                <a:latin typeface="Arial" pitchFamily="34" charset="0"/>
                <a:ea typeface="MS PGothic" pitchFamily="34" charset="-128"/>
              </a:defRPr>
            </a:lvl7pPr>
            <a:lvl8pPr marL="3533585" indent="-235572" eaLnBrk="0" fontAlgn="base" hangingPunct="0">
              <a:spcBef>
                <a:spcPct val="0"/>
              </a:spcBef>
              <a:spcAft>
                <a:spcPct val="0"/>
              </a:spcAft>
              <a:defRPr sz="2500">
                <a:solidFill>
                  <a:schemeClr val="tx1"/>
                </a:solidFill>
                <a:latin typeface="Arial" pitchFamily="34" charset="0"/>
                <a:ea typeface="MS PGothic" pitchFamily="34" charset="-128"/>
              </a:defRPr>
            </a:lvl8pPr>
            <a:lvl9pPr marL="4004729" indent="-235572" eaLnBrk="0" fontAlgn="base" hangingPunct="0">
              <a:spcBef>
                <a:spcPct val="0"/>
              </a:spcBef>
              <a:spcAft>
                <a:spcPct val="0"/>
              </a:spcAft>
              <a:defRPr sz="2500">
                <a:solidFill>
                  <a:schemeClr val="tx1"/>
                </a:solidFill>
                <a:latin typeface="Arial" pitchFamily="34" charset="0"/>
                <a:ea typeface="MS PGothic" pitchFamily="34" charset="-128"/>
              </a:defRPr>
            </a:lvl9pPr>
          </a:lstStyle>
          <a:p>
            <a:fld id="{A5D756D4-F7A1-422C-9603-1F85059DCE3F}" type="slidenum">
              <a:rPr lang="en-US" sz="1200">
                <a:solidFill>
                  <a:prstClr val="black"/>
                </a:solidFill>
              </a:rPr>
              <a:pPr/>
              <a:t>4</a:t>
            </a:fld>
            <a:endParaRPr lang="en-US" sz="1200">
              <a:solidFill>
                <a:prstClr val="black"/>
              </a:solidFill>
            </a:endParaRPr>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n-US">
              <a:latin typeface="Arial" pitchFamily="34" charset="0"/>
            </a:endParaRPr>
          </a:p>
        </p:txBody>
      </p:sp>
    </p:spTree>
    <p:extLst>
      <p:ext uri="{BB962C8B-B14F-4D97-AF65-F5344CB8AC3E}">
        <p14:creationId xmlns:p14="http://schemas.microsoft.com/office/powerpoint/2010/main" val="75196429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34A6228-C4D7-49BC-A94A-6EC26E0AD888}"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5</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7374860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marL="0" marR="0" lvl="0" indent="0" algn="r" defTabSz="457200" rtl="0" eaLnBrk="1" fontAlgn="auto" latinLnBrk="0" hangingPunct="1">
              <a:lnSpc>
                <a:spcPct val="100000"/>
              </a:lnSpc>
              <a:spcBef>
                <a:spcPts val="0"/>
              </a:spcBef>
              <a:spcAft>
                <a:spcPts val="0"/>
              </a:spcAft>
              <a:buClrTx/>
              <a:buSzTx/>
              <a:buFontTx/>
              <a:buNone/>
              <a:tabLst/>
              <a:defRPr/>
            </a:pPr>
            <a:fld id="{F34A6228-C4D7-49BC-A94A-6EC26E0AD888}" type="slidenum">
              <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rPr>
              <a:pPr marL="0" marR="0" lvl="0" indent="0" algn="r" defTabSz="457200" rtl="0" eaLnBrk="1" fontAlgn="auto" latinLnBrk="0" hangingPunct="1">
                <a:lnSpc>
                  <a:spcPct val="100000"/>
                </a:lnSpc>
                <a:spcBef>
                  <a:spcPts val="0"/>
                </a:spcBef>
                <a:spcAft>
                  <a:spcPts val="0"/>
                </a:spcAft>
                <a:buClrTx/>
                <a:buSzTx/>
                <a:buFontTx/>
                <a:buNone/>
                <a:tabLst/>
                <a:defRPr/>
              </a:pPr>
              <a:t>6</a:t>
            </a:fld>
            <a:endParaRPr kumimoji="0" lang="en-US" altLang="en-US" sz="1200" b="0" i="0" u="none" strike="noStrike" kern="1200" cap="none" spc="0" normalizeH="0" baseline="0" noProof="0">
              <a:ln>
                <a:noFill/>
              </a:ln>
              <a:solidFill>
                <a:prstClr val="black"/>
              </a:solidFill>
              <a:effectLst/>
              <a:uLnTx/>
              <a:uFillTx/>
              <a:latin typeface="Times New Roman" panose="02020603050405020304" pitchFamily="18" charset="0"/>
              <a:ea typeface="MS PGothic" panose="020B0600070205080204" pitchFamily="34" charset="-128"/>
              <a:cs typeface="+mn-cs"/>
            </a:endParaRPr>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a:latin typeface="Arial" panose="020B0604020202020204" pitchFamily="34" charset="0"/>
            </a:endParaRPr>
          </a:p>
        </p:txBody>
      </p:sp>
    </p:spTree>
    <p:extLst>
      <p:ext uri="{BB962C8B-B14F-4D97-AF65-F5344CB8AC3E}">
        <p14:creationId xmlns:p14="http://schemas.microsoft.com/office/powerpoint/2010/main" val="2041559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23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3600" b="1">
                <a:solidFill>
                  <a:schemeClr val="tx1"/>
                </a:solidFill>
                <a:latin typeface="Tahoma" pitchFamily="34" charset="0"/>
              </a:defRPr>
            </a:lvl1pPr>
            <a:lvl2pPr marL="742950" indent="-285750">
              <a:defRPr sz="3600" b="1">
                <a:solidFill>
                  <a:schemeClr val="tx1"/>
                </a:solidFill>
                <a:latin typeface="Tahoma" pitchFamily="34" charset="0"/>
              </a:defRPr>
            </a:lvl2pPr>
            <a:lvl3pPr marL="1143000" indent="-228600">
              <a:defRPr sz="3600" b="1">
                <a:solidFill>
                  <a:schemeClr val="tx1"/>
                </a:solidFill>
                <a:latin typeface="Tahoma" pitchFamily="34" charset="0"/>
              </a:defRPr>
            </a:lvl3pPr>
            <a:lvl4pPr marL="1600200" indent="-228600">
              <a:defRPr sz="3600" b="1">
                <a:solidFill>
                  <a:schemeClr val="tx1"/>
                </a:solidFill>
                <a:latin typeface="Tahoma" pitchFamily="34" charset="0"/>
              </a:defRPr>
            </a:lvl4pPr>
            <a:lvl5pPr marL="2057400" indent="-228600">
              <a:defRPr sz="3600" b="1">
                <a:solidFill>
                  <a:schemeClr val="tx1"/>
                </a:solidFill>
                <a:latin typeface="Tahoma" pitchFamily="34" charset="0"/>
              </a:defRPr>
            </a:lvl5pPr>
            <a:lvl6pPr marL="2514600" indent="-228600" eaLnBrk="0" fontAlgn="base" hangingPunct="0">
              <a:spcBef>
                <a:spcPct val="0"/>
              </a:spcBef>
              <a:spcAft>
                <a:spcPct val="0"/>
              </a:spcAft>
              <a:defRPr sz="3600" b="1">
                <a:solidFill>
                  <a:schemeClr val="tx1"/>
                </a:solidFill>
                <a:latin typeface="Tahoma" pitchFamily="34" charset="0"/>
              </a:defRPr>
            </a:lvl6pPr>
            <a:lvl7pPr marL="2971800" indent="-228600" eaLnBrk="0" fontAlgn="base" hangingPunct="0">
              <a:spcBef>
                <a:spcPct val="0"/>
              </a:spcBef>
              <a:spcAft>
                <a:spcPct val="0"/>
              </a:spcAft>
              <a:defRPr sz="3600" b="1">
                <a:solidFill>
                  <a:schemeClr val="tx1"/>
                </a:solidFill>
                <a:latin typeface="Tahoma" pitchFamily="34" charset="0"/>
              </a:defRPr>
            </a:lvl7pPr>
            <a:lvl8pPr marL="3429000" indent="-228600" eaLnBrk="0" fontAlgn="base" hangingPunct="0">
              <a:spcBef>
                <a:spcPct val="0"/>
              </a:spcBef>
              <a:spcAft>
                <a:spcPct val="0"/>
              </a:spcAft>
              <a:defRPr sz="3600" b="1">
                <a:solidFill>
                  <a:schemeClr val="tx1"/>
                </a:solidFill>
                <a:latin typeface="Tahoma" pitchFamily="34" charset="0"/>
              </a:defRPr>
            </a:lvl8pPr>
            <a:lvl9pPr marL="3886200" indent="-228600" eaLnBrk="0" fontAlgn="base" hangingPunct="0">
              <a:spcBef>
                <a:spcPct val="0"/>
              </a:spcBef>
              <a:spcAft>
                <a:spcPct val="0"/>
              </a:spcAft>
              <a:defRPr sz="3600" b="1">
                <a:solidFill>
                  <a:schemeClr val="tx1"/>
                </a:solidFill>
                <a:latin typeface="Tahoma" pitchFamily="34" charset="0"/>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305A01B1-6B78-41AB-A373-2524E8F9DD5D}"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0" cap="none" spc="0" normalizeH="0" baseline="0" noProof="0">
              <a:ln>
                <a:noFill/>
              </a:ln>
              <a:solidFill>
                <a:prstClr val="black"/>
              </a:solidFill>
              <a:effectLst/>
              <a:uLnTx/>
              <a:uFillTx/>
              <a:latin typeface="Times New Roman" pitchFamily="18" charset="0"/>
              <a:ea typeface="+mn-ea"/>
              <a:cs typeface="+mn-cs"/>
            </a:endParaRPr>
          </a:p>
        </p:txBody>
      </p:sp>
      <p:sp>
        <p:nvSpPr>
          <p:cNvPr id="142339" name="Rectangle 2"/>
          <p:cNvSpPr>
            <a:spLocks noGrp="1" noRot="1" noChangeAspect="1" noChangeArrowheads="1" noTextEdit="1"/>
          </p:cNvSpPr>
          <p:nvPr>
            <p:ph type="sldImg"/>
          </p:nvPr>
        </p:nvSpPr>
        <p:spPr>
          <a:ln/>
        </p:spPr>
      </p:sp>
      <p:sp>
        <p:nvSpPr>
          <p:cNvPr id="142340"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Tree>
    <p:extLst>
      <p:ext uri="{BB962C8B-B14F-4D97-AF65-F5344CB8AC3E}">
        <p14:creationId xmlns:p14="http://schemas.microsoft.com/office/powerpoint/2010/main" val="27238213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36F901-C6A1-4155-8266-C54C130ABB20}"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19376887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610" indent="-294465">
              <a:defRPr sz="2500">
                <a:solidFill>
                  <a:schemeClr val="tx1"/>
                </a:solidFill>
                <a:latin typeface="Arial" pitchFamily="34" charset="0"/>
                <a:ea typeface="MS PGothic" pitchFamily="34" charset="-128"/>
              </a:defRPr>
            </a:lvl2pPr>
            <a:lvl3pPr marL="1177862" indent="-235572">
              <a:defRPr sz="2500">
                <a:solidFill>
                  <a:schemeClr val="tx1"/>
                </a:solidFill>
                <a:latin typeface="Arial" pitchFamily="34" charset="0"/>
                <a:ea typeface="MS PGothic" pitchFamily="34" charset="-128"/>
              </a:defRPr>
            </a:lvl3pPr>
            <a:lvl4pPr marL="1649006" indent="-235572">
              <a:defRPr sz="2500">
                <a:solidFill>
                  <a:schemeClr val="tx1"/>
                </a:solidFill>
                <a:latin typeface="Arial" pitchFamily="34" charset="0"/>
                <a:ea typeface="MS PGothic" pitchFamily="34" charset="-128"/>
              </a:defRPr>
            </a:lvl4pPr>
            <a:lvl5pPr marL="2120151" indent="-235572">
              <a:defRPr sz="2500">
                <a:solidFill>
                  <a:schemeClr val="tx1"/>
                </a:solidFill>
                <a:latin typeface="Arial" pitchFamily="34" charset="0"/>
                <a:ea typeface="MS PGothic" pitchFamily="34" charset="-128"/>
              </a:defRPr>
            </a:lvl5pPr>
            <a:lvl6pPr marL="2591295" indent="-235572" eaLnBrk="0" fontAlgn="base" hangingPunct="0">
              <a:spcBef>
                <a:spcPct val="0"/>
              </a:spcBef>
              <a:spcAft>
                <a:spcPct val="0"/>
              </a:spcAft>
              <a:defRPr sz="2500">
                <a:solidFill>
                  <a:schemeClr val="tx1"/>
                </a:solidFill>
                <a:latin typeface="Arial" pitchFamily="34" charset="0"/>
                <a:ea typeface="MS PGothic" pitchFamily="34" charset="-128"/>
              </a:defRPr>
            </a:lvl6pPr>
            <a:lvl7pPr marL="3062440" indent="-235572" eaLnBrk="0" fontAlgn="base" hangingPunct="0">
              <a:spcBef>
                <a:spcPct val="0"/>
              </a:spcBef>
              <a:spcAft>
                <a:spcPct val="0"/>
              </a:spcAft>
              <a:defRPr sz="2500">
                <a:solidFill>
                  <a:schemeClr val="tx1"/>
                </a:solidFill>
                <a:latin typeface="Arial" pitchFamily="34" charset="0"/>
                <a:ea typeface="MS PGothic" pitchFamily="34" charset="-128"/>
              </a:defRPr>
            </a:lvl7pPr>
            <a:lvl8pPr marL="3533585" indent="-235572" eaLnBrk="0" fontAlgn="base" hangingPunct="0">
              <a:spcBef>
                <a:spcPct val="0"/>
              </a:spcBef>
              <a:spcAft>
                <a:spcPct val="0"/>
              </a:spcAft>
              <a:defRPr sz="2500">
                <a:solidFill>
                  <a:schemeClr val="tx1"/>
                </a:solidFill>
                <a:latin typeface="Arial" pitchFamily="34" charset="0"/>
                <a:ea typeface="MS PGothic" pitchFamily="34" charset="-128"/>
              </a:defRPr>
            </a:lvl8pPr>
            <a:lvl9pPr marL="4004729" indent="-235572"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471145">
              <a:defRPr/>
            </a:pPr>
            <a:fld id="{9D4F3D71-FA9A-4DE4-895D-49EF185DB54B}" type="slidenum">
              <a:rPr lang="en-US" sz="1200">
                <a:solidFill>
                  <a:prstClr val="black"/>
                </a:solidFill>
                <a:latin typeface="Times New Roman" pitchFamily="18" charset="0"/>
              </a:rPr>
              <a:pPr defTabSz="471145">
                <a:defRPr/>
              </a:pPr>
              <a:t>9</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6931533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a:ln/>
        </p:spPr>
      </p:sp>
      <p:sp>
        <p:nvSpPr>
          <p:cNvPr id="59395"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9396"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400">
                <a:solidFill>
                  <a:schemeClr val="tx1"/>
                </a:solidFill>
                <a:latin typeface="Arial" pitchFamily="34" charset="0"/>
                <a:ea typeface="MS PGothic" pitchFamily="34" charset="-128"/>
              </a:defRPr>
            </a:lvl1pPr>
            <a:lvl2pPr marL="742950" indent="-285750">
              <a:defRPr sz="2400">
                <a:solidFill>
                  <a:schemeClr val="tx1"/>
                </a:solidFill>
                <a:latin typeface="Arial" pitchFamily="34" charset="0"/>
                <a:ea typeface="MS PGothic" pitchFamily="34" charset="-128"/>
              </a:defRPr>
            </a:lvl2pPr>
            <a:lvl3pPr marL="1143000" indent="-228600">
              <a:defRPr sz="2400">
                <a:solidFill>
                  <a:schemeClr val="tx1"/>
                </a:solidFill>
                <a:latin typeface="Arial" pitchFamily="34" charset="0"/>
                <a:ea typeface="MS PGothic" pitchFamily="34" charset="-128"/>
              </a:defRPr>
            </a:lvl3pPr>
            <a:lvl4pPr marL="1600200" indent="-228600">
              <a:defRPr sz="2400">
                <a:solidFill>
                  <a:schemeClr val="tx1"/>
                </a:solidFill>
                <a:latin typeface="Arial" pitchFamily="34" charset="0"/>
                <a:ea typeface="MS PGothic" pitchFamily="34" charset="-128"/>
              </a:defRPr>
            </a:lvl4pPr>
            <a:lvl5pPr marL="2057400" indent="-228600">
              <a:defRPr sz="2400">
                <a:solidFill>
                  <a:schemeClr val="tx1"/>
                </a:solidFill>
                <a:latin typeface="Arial" pitchFamily="34" charset="0"/>
                <a:ea typeface="MS PGothic"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MS PGothic"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MS PGothic"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MS PGothic"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MS PGothic" pitchFamily="34" charset="-128"/>
              </a:defRPr>
            </a:lvl9pPr>
          </a:lstStyle>
          <a:p>
            <a:pPr marL="0" marR="0" lvl="0" indent="0" algn="r" defTabSz="914400" rtl="0" eaLnBrk="1" fontAlgn="auto" latinLnBrk="0" hangingPunct="1">
              <a:lnSpc>
                <a:spcPct val="100000"/>
              </a:lnSpc>
              <a:spcBef>
                <a:spcPts val="0"/>
              </a:spcBef>
              <a:spcAft>
                <a:spcPts val="0"/>
              </a:spcAft>
              <a:buClrTx/>
              <a:buSzTx/>
              <a:buFontTx/>
              <a:buNone/>
              <a:tabLst/>
              <a:defRPr/>
            </a:pPr>
            <a:fld id="{C236F901-C6A1-4155-8266-C54C130ABB20}" type="slidenum">
              <a:rPr kumimoji="0" lang="en-US" sz="1200" b="0" i="0" u="none" strike="noStrike" kern="0" cap="none" spc="0" normalizeH="0" baseline="0" noProof="0" smtClean="0">
                <a:ln>
                  <a:noFill/>
                </a:ln>
                <a:solidFill>
                  <a:prstClr val="black"/>
                </a:solidFill>
                <a:effectLst/>
                <a:uLnTx/>
                <a:uFillTx/>
                <a:latin typeface="Times New Roman" pitchFamily="18" charset="0"/>
                <a:ea typeface="MS PGothic" pitchFamily="34" charset="-128"/>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en-US" sz="1200" b="0" i="0" u="none" strike="noStrike" kern="0" cap="none" spc="0" normalizeH="0" baseline="0" noProof="0">
              <a:ln>
                <a:noFill/>
              </a:ln>
              <a:solidFill>
                <a:prstClr val="black"/>
              </a:solidFill>
              <a:effectLst/>
              <a:uLnTx/>
              <a:uFillTx/>
              <a:latin typeface="Times New Roman" pitchFamily="18" charset="0"/>
              <a:ea typeface="MS PGothic" pitchFamily="34" charset="-128"/>
              <a:cs typeface="+mn-cs"/>
            </a:endParaRPr>
          </a:p>
        </p:txBody>
      </p:sp>
    </p:spTree>
    <p:extLst>
      <p:ext uri="{BB962C8B-B14F-4D97-AF65-F5344CB8AC3E}">
        <p14:creationId xmlns:p14="http://schemas.microsoft.com/office/powerpoint/2010/main" val="4093034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a:ln/>
        </p:spPr>
      </p:sp>
      <p:sp>
        <p:nvSpPr>
          <p:cNvPr id="56323" name="Notes Placeholder 2"/>
          <p:cNvSpPr>
            <a:spLocks noGrp="1"/>
          </p:cNvSpPr>
          <p:nvPr>
            <p:ph type="body" idx="1"/>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atin typeface="Arial" pitchFamily="34" charset="0"/>
            </a:endParaRPr>
          </a:p>
        </p:txBody>
      </p:sp>
      <p:sp>
        <p:nvSpPr>
          <p:cNvPr id="56324" name="Slide Number Placeholder 3"/>
          <p:cNvSpPr>
            <a:spLocks noGrp="1"/>
          </p:cNvSpPr>
          <p:nvPr>
            <p:ph type="sldNum" sz="quarter" idx="5"/>
          </p:nvPr>
        </p:nvSpPr>
        <p:spPr>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sz="2500">
                <a:solidFill>
                  <a:schemeClr val="tx1"/>
                </a:solidFill>
                <a:latin typeface="Arial" pitchFamily="34" charset="0"/>
                <a:ea typeface="MS PGothic" pitchFamily="34" charset="-128"/>
              </a:defRPr>
            </a:lvl1pPr>
            <a:lvl2pPr marL="765610" indent="-294465">
              <a:defRPr sz="2500">
                <a:solidFill>
                  <a:schemeClr val="tx1"/>
                </a:solidFill>
                <a:latin typeface="Arial" pitchFamily="34" charset="0"/>
                <a:ea typeface="MS PGothic" pitchFamily="34" charset="-128"/>
              </a:defRPr>
            </a:lvl2pPr>
            <a:lvl3pPr marL="1177862" indent="-235572">
              <a:defRPr sz="2500">
                <a:solidFill>
                  <a:schemeClr val="tx1"/>
                </a:solidFill>
                <a:latin typeface="Arial" pitchFamily="34" charset="0"/>
                <a:ea typeface="MS PGothic" pitchFamily="34" charset="-128"/>
              </a:defRPr>
            </a:lvl3pPr>
            <a:lvl4pPr marL="1649006" indent="-235572">
              <a:defRPr sz="2500">
                <a:solidFill>
                  <a:schemeClr val="tx1"/>
                </a:solidFill>
                <a:latin typeface="Arial" pitchFamily="34" charset="0"/>
                <a:ea typeface="MS PGothic" pitchFamily="34" charset="-128"/>
              </a:defRPr>
            </a:lvl4pPr>
            <a:lvl5pPr marL="2120151" indent="-235572">
              <a:defRPr sz="2500">
                <a:solidFill>
                  <a:schemeClr val="tx1"/>
                </a:solidFill>
                <a:latin typeface="Arial" pitchFamily="34" charset="0"/>
                <a:ea typeface="MS PGothic" pitchFamily="34" charset="-128"/>
              </a:defRPr>
            </a:lvl5pPr>
            <a:lvl6pPr marL="2591295" indent="-235572" eaLnBrk="0" fontAlgn="base" hangingPunct="0">
              <a:spcBef>
                <a:spcPct val="0"/>
              </a:spcBef>
              <a:spcAft>
                <a:spcPct val="0"/>
              </a:spcAft>
              <a:defRPr sz="2500">
                <a:solidFill>
                  <a:schemeClr val="tx1"/>
                </a:solidFill>
                <a:latin typeface="Arial" pitchFamily="34" charset="0"/>
                <a:ea typeface="MS PGothic" pitchFamily="34" charset="-128"/>
              </a:defRPr>
            </a:lvl6pPr>
            <a:lvl7pPr marL="3062440" indent="-235572" eaLnBrk="0" fontAlgn="base" hangingPunct="0">
              <a:spcBef>
                <a:spcPct val="0"/>
              </a:spcBef>
              <a:spcAft>
                <a:spcPct val="0"/>
              </a:spcAft>
              <a:defRPr sz="2500">
                <a:solidFill>
                  <a:schemeClr val="tx1"/>
                </a:solidFill>
                <a:latin typeface="Arial" pitchFamily="34" charset="0"/>
                <a:ea typeface="MS PGothic" pitchFamily="34" charset="-128"/>
              </a:defRPr>
            </a:lvl7pPr>
            <a:lvl8pPr marL="3533585" indent="-235572" eaLnBrk="0" fontAlgn="base" hangingPunct="0">
              <a:spcBef>
                <a:spcPct val="0"/>
              </a:spcBef>
              <a:spcAft>
                <a:spcPct val="0"/>
              </a:spcAft>
              <a:defRPr sz="2500">
                <a:solidFill>
                  <a:schemeClr val="tx1"/>
                </a:solidFill>
                <a:latin typeface="Arial" pitchFamily="34" charset="0"/>
                <a:ea typeface="MS PGothic" pitchFamily="34" charset="-128"/>
              </a:defRPr>
            </a:lvl8pPr>
            <a:lvl9pPr marL="4004729" indent="-235572" eaLnBrk="0" fontAlgn="base" hangingPunct="0">
              <a:spcBef>
                <a:spcPct val="0"/>
              </a:spcBef>
              <a:spcAft>
                <a:spcPct val="0"/>
              </a:spcAft>
              <a:defRPr sz="2500">
                <a:solidFill>
                  <a:schemeClr val="tx1"/>
                </a:solidFill>
                <a:latin typeface="Arial" pitchFamily="34" charset="0"/>
                <a:ea typeface="MS PGothic" pitchFamily="34" charset="-128"/>
              </a:defRPr>
            </a:lvl9pPr>
          </a:lstStyle>
          <a:p>
            <a:pPr defTabSz="471145">
              <a:defRPr/>
            </a:pPr>
            <a:fld id="{9D4F3D71-FA9A-4DE4-895D-49EF185DB54B}" type="slidenum">
              <a:rPr lang="en-US" sz="1200">
                <a:solidFill>
                  <a:prstClr val="black"/>
                </a:solidFill>
                <a:latin typeface="Times New Roman" pitchFamily="18" charset="0"/>
              </a:rPr>
              <a:pPr defTabSz="471145">
                <a:defRPr/>
              </a:pPr>
              <a:t>11</a:t>
            </a:fld>
            <a:endParaRPr lang="en-US" sz="1200">
              <a:solidFill>
                <a:prstClr val="black"/>
              </a:solidFill>
              <a:latin typeface="Times New Roman" pitchFamily="18" charset="0"/>
            </a:endParaRPr>
          </a:p>
        </p:txBody>
      </p:sp>
    </p:spTree>
    <p:extLst>
      <p:ext uri="{BB962C8B-B14F-4D97-AF65-F5344CB8AC3E}">
        <p14:creationId xmlns:p14="http://schemas.microsoft.com/office/powerpoint/2010/main" val="32158790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95269" y="1122363"/>
            <a:ext cx="9001462" cy="2387600"/>
          </a:xfrm>
        </p:spPr>
        <p:txBody>
          <a:bodyPr anchor="b">
            <a:normAutofit/>
          </a:bodyPr>
          <a:lstStyle>
            <a:lvl1pPr algn="ctr">
              <a:defRPr sz="4800" b="0" i="0" cap="none" baseline="0">
                <a:latin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95269" y="3602038"/>
            <a:ext cx="9001462" cy="1655762"/>
          </a:xfrm>
        </p:spPr>
        <p:txBody>
          <a:bodyPr>
            <a:normAutofit/>
          </a:bodyPr>
          <a:lstStyle>
            <a:lvl1pPr marL="0" indent="0" algn="ctr">
              <a:buNone/>
              <a:defRPr sz="2800" baseline="0">
                <a:latin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EDB5E03F-2B68-41E0-98C9-5FF0DC30B96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43189258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3806" y="4289372"/>
            <a:ext cx="10367564" cy="819355"/>
          </a:xfrm>
        </p:spPr>
        <p:txBody>
          <a:bodyPr anchor="b">
            <a:normAutofit/>
          </a:bodyPr>
          <a:lstStyle>
            <a:lvl1pPr>
              <a:defRPr sz="2800"/>
            </a:lvl1pPr>
          </a:lstStyle>
          <a:p>
            <a:r>
              <a:rPr lang="en-US"/>
              <a:t>Click to edit Master title style</a:t>
            </a:r>
            <a:endParaRPr lang="en-US" dirty="0"/>
          </a:p>
        </p:txBody>
      </p:sp>
      <p:sp>
        <p:nvSpPr>
          <p:cNvPr id="3" name="Picture Placeholder 2"/>
          <p:cNvSpPr>
            <a:spLocks noGrp="1" noChangeAspect="1"/>
          </p:cNvSpPr>
          <p:nvPr>
            <p:ph type="pic" idx="1"/>
          </p:nvPr>
        </p:nvSpPr>
        <p:spPr>
          <a:xfrm>
            <a:off x="913806" y="621321"/>
            <a:ext cx="10367564" cy="3379735"/>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5" y="5108728"/>
            <a:ext cx="10365998" cy="682472"/>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06657019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2" cy="3424859"/>
          </a:xfrm>
        </p:spPr>
        <p:txBody>
          <a:bodyPr anchor="ctr">
            <a:normAutofit/>
          </a:bodyPr>
          <a:lstStyle>
            <a:lvl1pPr>
              <a:defRPr sz="3600" b="0" i="0" cap="none" baseline="0">
                <a:latin typeface="Arial" panose="020B0604020202020204" pitchFamily="34" charset="0"/>
              </a:defRPr>
            </a:lvl1pPr>
          </a:lstStyle>
          <a:p>
            <a:r>
              <a:rPr lang="en-US" dirty="0"/>
              <a:t>Click to edit Master title style</a:t>
            </a:r>
          </a:p>
        </p:txBody>
      </p:sp>
      <p:sp>
        <p:nvSpPr>
          <p:cNvPr id="4" name="Text Placeholder 3"/>
          <p:cNvSpPr>
            <a:spLocks noGrp="1"/>
          </p:cNvSpPr>
          <p:nvPr>
            <p:ph type="body" sz="half" idx="2"/>
          </p:nvPr>
        </p:nvSpPr>
        <p:spPr>
          <a:xfrm>
            <a:off x="913795" y="4204820"/>
            <a:ext cx="10353761" cy="1592186"/>
          </a:xfrm>
        </p:spPr>
        <p:txBody>
          <a:bodyPr anchor="ct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050671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2" y="609600"/>
            <a:ext cx="9302752" cy="2992904"/>
          </a:xfrm>
        </p:spPr>
        <p:txBody>
          <a:bodyPr anchor="ctr"/>
          <a:lstStyle>
            <a:lvl1pPr>
              <a:defRPr sz="3200"/>
            </a:lvl1pPr>
          </a:lstStyle>
          <a:p>
            <a:r>
              <a:rPr lang="en-US"/>
              <a:t>Click to edit Master title style</a:t>
            </a:r>
            <a:endParaRPr lang="en-US" dirty="0"/>
          </a:p>
        </p:txBody>
      </p:sp>
      <p:sp>
        <p:nvSpPr>
          <p:cNvPr id="12" name="Text Placeholder 3"/>
          <p:cNvSpPr>
            <a:spLocks noGrp="1"/>
          </p:cNvSpPr>
          <p:nvPr>
            <p:ph type="body" sz="half" idx="13"/>
          </p:nvPr>
        </p:nvSpPr>
        <p:spPr>
          <a:xfrm>
            <a:off x="1720644" y="3610032"/>
            <a:ext cx="8752299" cy="426812"/>
          </a:xfrm>
        </p:spPr>
        <p:txBody>
          <a:bodyPr anchor="t">
            <a:normAutofit/>
          </a:bodyPr>
          <a:lstStyle>
            <a:lvl1pPr marL="0" indent="0" algn="r">
              <a:buNone/>
              <a:defRPr sz="14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4" name="Text Placeholder 3"/>
          <p:cNvSpPr>
            <a:spLocks noGrp="1"/>
          </p:cNvSpPr>
          <p:nvPr>
            <p:ph type="body" sz="half" idx="2"/>
          </p:nvPr>
        </p:nvSpPr>
        <p:spPr>
          <a:xfrm>
            <a:off x="913794" y="4204821"/>
            <a:ext cx="10353762" cy="1586380"/>
          </a:xfrm>
        </p:spPr>
        <p:txBody>
          <a:bodyPr anchor="ctr">
            <a:normAutofit/>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
        <p:nvSpPr>
          <p:cNvPr id="11" name="TextBox 10"/>
          <p:cNvSpPr txBox="1"/>
          <p:nvPr/>
        </p:nvSpPr>
        <p:spPr>
          <a:xfrm>
            <a:off x="836612" y="735241"/>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tx1"/>
                </a:solidFill>
                <a:effectLst/>
              </a:rPr>
              <a:t>“</a:t>
            </a:r>
          </a:p>
        </p:txBody>
      </p:sp>
      <p:sp>
        <p:nvSpPr>
          <p:cNvPr id="13" name="TextBox 12"/>
          <p:cNvSpPr txBox="1"/>
          <p:nvPr/>
        </p:nvSpPr>
        <p:spPr>
          <a:xfrm>
            <a:off x="10657956" y="2972093"/>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tx1"/>
                </a:solidFill>
                <a:effectLst/>
              </a:rPr>
              <a:t>”</a:t>
            </a:r>
          </a:p>
        </p:txBody>
      </p:sp>
    </p:spTree>
    <p:extLst>
      <p:ext uri="{BB962C8B-B14F-4D97-AF65-F5344CB8AC3E}">
        <p14:creationId xmlns:p14="http://schemas.microsoft.com/office/powerpoint/2010/main" val="12626477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913806" y="2126942"/>
            <a:ext cx="10355327" cy="2511835"/>
          </a:xfrm>
        </p:spPr>
        <p:txBody>
          <a:bodyPr anchor="b"/>
          <a:lstStyle>
            <a:lvl1pPr>
              <a:defRPr sz="3200"/>
            </a:lvl1pPr>
          </a:lstStyle>
          <a:p>
            <a:r>
              <a:rPr lang="en-US"/>
              <a:t>Click to edit Master title style</a:t>
            </a:r>
            <a:endParaRPr lang="en-US" dirty="0"/>
          </a:p>
        </p:txBody>
      </p:sp>
      <p:sp>
        <p:nvSpPr>
          <p:cNvPr id="4" name="Text Placeholder 3"/>
          <p:cNvSpPr>
            <a:spLocks noGrp="1"/>
          </p:cNvSpPr>
          <p:nvPr>
            <p:ph type="body" sz="half" idx="2"/>
          </p:nvPr>
        </p:nvSpPr>
        <p:spPr>
          <a:xfrm>
            <a:off x="913794" y="4650556"/>
            <a:ext cx="10353763" cy="1140644"/>
          </a:xfrm>
        </p:spPr>
        <p:txBody>
          <a:bodyPr anchor="t"/>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t>1/2/2024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42031386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15" name="Title 1"/>
          <p:cNvSpPr>
            <a:spLocks noGrp="1"/>
          </p:cNvSpPr>
          <p:nvPr>
            <p:ph type="title"/>
          </p:nvPr>
        </p:nvSpPr>
        <p:spPr>
          <a:xfrm>
            <a:off x="913794" y="609600"/>
            <a:ext cx="10353762" cy="1325563"/>
          </a:xfrm>
        </p:spPr>
        <p:txBody>
          <a:bodyPr/>
          <a:lstStyle/>
          <a:p>
            <a:r>
              <a:rPr lang="en-US"/>
              <a:t>Click to edit Master title style</a:t>
            </a:r>
            <a:endParaRPr lang="en-US" dirty="0"/>
          </a:p>
        </p:txBody>
      </p:sp>
      <p:sp>
        <p:nvSpPr>
          <p:cNvPr id="7" name="Text Placeholder 2"/>
          <p:cNvSpPr>
            <a:spLocks noGrp="1"/>
          </p:cNvSpPr>
          <p:nvPr>
            <p:ph type="body" idx="1"/>
          </p:nvPr>
        </p:nvSpPr>
        <p:spPr>
          <a:xfrm>
            <a:off x="913794" y="2088319"/>
            <a:ext cx="3298956" cy="823305"/>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8" name="Text Placeholder 3"/>
          <p:cNvSpPr>
            <a:spLocks noGrp="1"/>
          </p:cNvSpPr>
          <p:nvPr>
            <p:ph type="body" sz="half" idx="15"/>
          </p:nvPr>
        </p:nvSpPr>
        <p:spPr>
          <a:xfrm>
            <a:off x="913794" y="2911624"/>
            <a:ext cx="3298956"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 Placeholder 4"/>
          <p:cNvSpPr>
            <a:spLocks noGrp="1"/>
          </p:cNvSpPr>
          <p:nvPr>
            <p:ph type="body" sz="quarter" idx="3"/>
          </p:nvPr>
        </p:nvSpPr>
        <p:spPr>
          <a:xfrm>
            <a:off x="4444878" y="2088320"/>
            <a:ext cx="3298558"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 name="Text Placeholder 3"/>
          <p:cNvSpPr>
            <a:spLocks noGrp="1"/>
          </p:cNvSpPr>
          <p:nvPr>
            <p:ph type="body" sz="half" idx="16"/>
          </p:nvPr>
        </p:nvSpPr>
        <p:spPr>
          <a:xfrm>
            <a:off x="4444878" y="2911624"/>
            <a:ext cx="329982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1" name="Text Placeholder 4"/>
          <p:cNvSpPr>
            <a:spLocks noGrp="1"/>
          </p:cNvSpPr>
          <p:nvPr>
            <p:ph type="body" sz="quarter" idx="13"/>
          </p:nvPr>
        </p:nvSpPr>
        <p:spPr>
          <a:xfrm>
            <a:off x="7973298" y="2088320"/>
            <a:ext cx="3291211" cy="823304"/>
          </a:xfrm>
        </p:spPr>
        <p:txBody>
          <a:bodyPr anchor="b">
            <a:noAutofit/>
          </a:bodyPr>
          <a:lstStyle>
            <a:lvl1pPr marL="0" indent="0" algn="ctr">
              <a:lnSpc>
                <a:spcPct val="100000"/>
              </a:lnSpc>
              <a:buNone/>
              <a:defRPr sz="24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2" name="Text Placeholder 3"/>
          <p:cNvSpPr>
            <a:spLocks noGrp="1"/>
          </p:cNvSpPr>
          <p:nvPr>
            <p:ph type="body" sz="half" idx="17"/>
          </p:nvPr>
        </p:nvSpPr>
        <p:spPr>
          <a:xfrm>
            <a:off x="7976346" y="2911624"/>
            <a:ext cx="3291211" cy="2879576"/>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15646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30" name="Title 1"/>
          <p:cNvSpPr>
            <a:spLocks noGrp="1"/>
          </p:cNvSpPr>
          <p:nvPr>
            <p:ph type="title"/>
          </p:nvPr>
        </p:nvSpPr>
        <p:spPr>
          <a:xfrm>
            <a:off x="913795" y="609600"/>
            <a:ext cx="10353762" cy="1325563"/>
          </a:xfrm>
        </p:spPr>
        <p:txBody>
          <a:bodyPr/>
          <a:lstStyle/>
          <a:p>
            <a:r>
              <a:rPr lang="en-US"/>
              <a:t>Click to edit Master title style</a:t>
            </a:r>
            <a:endParaRPr lang="en-US" dirty="0"/>
          </a:p>
        </p:txBody>
      </p:sp>
      <p:sp>
        <p:nvSpPr>
          <p:cNvPr id="19" name="Text Placeholder 2"/>
          <p:cNvSpPr>
            <a:spLocks noGrp="1"/>
          </p:cNvSpPr>
          <p:nvPr>
            <p:ph type="body" idx="1"/>
          </p:nvPr>
        </p:nvSpPr>
        <p:spPr>
          <a:xfrm>
            <a:off x="913795" y="4195899"/>
            <a:ext cx="3298955"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Picture Placeholder 2"/>
          <p:cNvSpPr>
            <a:spLocks noGrp="1" noChangeAspect="1"/>
          </p:cNvSpPr>
          <p:nvPr>
            <p:ph type="pic" idx="15"/>
          </p:nvPr>
        </p:nvSpPr>
        <p:spPr>
          <a:xfrm>
            <a:off x="1092020" y="2298987"/>
            <a:ext cx="2940050"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1" name="Text Placeholder 3"/>
          <p:cNvSpPr>
            <a:spLocks noGrp="1"/>
          </p:cNvSpPr>
          <p:nvPr>
            <p:ph type="body" sz="half" idx="18"/>
          </p:nvPr>
        </p:nvSpPr>
        <p:spPr>
          <a:xfrm>
            <a:off x="913795" y="4772161"/>
            <a:ext cx="3298955"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2" name="Text Placeholder 4"/>
          <p:cNvSpPr>
            <a:spLocks noGrp="1"/>
          </p:cNvSpPr>
          <p:nvPr>
            <p:ph type="body" sz="quarter" idx="3"/>
          </p:nvPr>
        </p:nvSpPr>
        <p:spPr>
          <a:xfrm>
            <a:off x="4442701" y="4195899"/>
            <a:ext cx="3298983"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3" name="Picture Placeholder 2"/>
          <p:cNvSpPr>
            <a:spLocks noGrp="1" noChangeAspect="1"/>
          </p:cNvSpPr>
          <p:nvPr>
            <p:ph type="pic" idx="21"/>
          </p:nvPr>
        </p:nvSpPr>
        <p:spPr>
          <a:xfrm>
            <a:off x="4568996" y="2298987"/>
            <a:ext cx="2930525"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19"/>
          </p:nvPr>
        </p:nvSpPr>
        <p:spPr>
          <a:xfrm>
            <a:off x="4441348" y="4772160"/>
            <a:ext cx="3300336" cy="1019038"/>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25" name="Text Placeholder 4"/>
          <p:cNvSpPr>
            <a:spLocks noGrp="1"/>
          </p:cNvSpPr>
          <p:nvPr>
            <p:ph type="body" sz="quarter" idx="13"/>
          </p:nvPr>
        </p:nvSpPr>
        <p:spPr>
          <a:xfrm>
            <a:off x="7973423" y="4195899"/>
            <a:ext cx="3289900" cy="576262"/>
          </a:xfrm>
        </p:spPr>
        <p:txBody>
          <a:bodyPr anchor="b">
            <a:noAutofit/>
          </a:bodyPr>
          <a:lstStyle>
            <a:lvl1pPr marL="0" indent="0" algn="ctr">
              <a:lnSpc>
                <a:spcPct val="100000"/>
              </a:lnSpc>
              <a:buNone/>
              <a:defRPr sz="2000" b="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6" name="Picture Placeholder 2"/>
          <p:cNvSpPr>
            <a:spLocks noGrp="1" noChangeAspect="1"/>
          </p:cNvSpPr>
          <p:nvPr>
            <p:ph type="pic" idx="22"/>
          </p:nvPr>
        </p:nvSpPr>
        <p:spPr>
          <a:xfrm>
            <a:off x="8152803" y="2298987"/>
            <a:ext cx="2932113" cy="1524000"/>
          </a:xfrm>
          <a:prstGeom prst="roundRect">
            <a:avLst>
              <a:gd name="adj" fmla="val 0"/>
            </a:avLst>
          </a:prstGeom>
          <a:noFill/>
          <a:ln w="14605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7" name="Text Placeholder 3"/>
          <p:cNvSpPr>
            <a:spLocks noGrp="1"/>
          </p:cNvSpPr>
          <p:nvPr>
            <p:ph type="body" sz="half" idx="20"/>
          </p:nvPr>
        </p:nvSpPr>
        <p:spPr>
          <a:xfrm>
            <a:off x="7973298" y="4772161"/>
            <a:ext cx="3294258" cy="1019037"/>
          </a:xfrm>
        </p:spPr>
        <p:txBody>
          <a:bodyPr anchor="t">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3" name="Date Placeholder 2"/>
          <p:cNvSpPr>
            <a:spLocks noGrp="1"/>
          </p:cNvSpPr>
          <p:nvPr>
            <p:ph type="dt" sz="half" idx="10"/>
          </p:nvPr>
        </p:nvSpPr>
        <p:spPr/>
        <p:txBody>
          <a:bodyPr/>
          <a:lstStyle/>
          <a:p>
            <a:fld id="{48A87A34-81AB-432B-8DAE-1953F412C126}" type="datetimeFigureOut">
              <a:rPr lang="en-US" smtClean="0"/>
              <a:t>1/2/2024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58765376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9DEDD86-92E2-42F4-AE08-105368E4E080}"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70764605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609599"/>
            <a:ext cx="2542657" cy="5181601"/>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913794" y="609599"/>
            <a:ext cx="7658705" cy="518160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AF6C5991-FF6B-4460-9DA3-960F73509928}"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49079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lvl1pPr algn="ctr">
              <a:defRPr>
                <a:solidFill>
                  <a:schemeClr val="tx1">
                    <a:lumMod val="85000"/>
                    <a:lumOff val="15000"/>
                  </a:schemeClr>
                </a:solidFill>
              </a:defRPr>
            </a:lvl1pPr>
          </a:lstStyle>
          <a:p>
            <a:r>
              <a:rPr lang="en-US" dirty="0"/>
              <a:t>Click to edit Master title style</a:t>
            </a:r>
          </a:p>
        </p:txBody>
      </p:sp>
      <p:sp>
        <p:nvSpPr>
          <p:cNvPr id="3" name="Subtitle 2"/>
          <p:cNvSpPr>
            <a:spLocks noGrp="1"/>
          </p:cNvSpPr>
          <p:nvPr>
            <p:ph type="subTitle" idx="1"/>
          </p:nvPr>
        </p:nvSpPr>
        <p:spPr>
          <a:xfrm>
            <a:off x="1828800" y="3886200"/>
            <a:ext cx="85344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6" name="Slide Number Placeholder 5"/>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4059450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a:t>
            </a:r>
            <a:r>
              <a:rPr lang="en-US" dirty="0"/>
              <a:t>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92322465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400" b="0" i="0" cap="none" baseline="0">
                <a:latin typeface="Arial" panose="020B0604020202020204" pitchFamily="34" charset="0"/>
              </a:defRPr>
            </a:lvl1pPr>
          </a:lstStyle>
          <a:p>
            <a:r>
              <a:rPr lang="en-US" dirty="0"/>
              <a:t>Click to edit Master title style</a:t>
            </a:r>
          </a:p>
        </p:txBody>
      </p:sp>
      <p:sp>
        <p:nvSpPr>
          <p:cNvPr id="3" name="Content Placeholder 2"/>
          <p:cNvSpPr>
            <a:spLocks noGrp="1"/>
          </p:cNvSpPr>
          <p:nvPr>
            <p:ph idx="1"/>
          </p:nvPr>
        </p:nvSpPr>
        <p:spPr/>
        <p:txBody>
          <a:bodyPr/>
          <a:lstStyle>
            <a:lvl1pPr>
              <a:defRPr baseline="0">
                <a:latin typeface="Arial" panose="020B0604020202020204" pitchFamily="34" charset="0"/>
              </a:defRPr>
            </a:lvl1pPr>
            <a:lvl2pPr>
              <a:defRPr baseline="0">
                <a:latin typeface="Arial" panose="020B0604020202020204" pitchFamily="34" charset="0"/>
              </a:defRPr>
            </a:lvl2pPr>
            <a:lvl3pPr>
              <a:defRPr baseline="0">
                <a:latin typeface="Arial" panose="020B0604020202020204" pitchFamily="34" charset="0"/>
              </a:defRPr>
            </a:lvl3pPr>
            <a:lvl4pPr>
              <a:defRPr baseline="0">
                <a:latin typeface="Arial" panose="020B0604020202020204" pitchFamily="34" charset="0"/>
              </a:defRPr>
            </a:lvl4pPr>
            <a:lvl5pPr>
              <a:defRPr baseline="0">
                <a:latin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62F78E57-1146-476C-B2D2-B9832DDEEF6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61306075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Tree>
    <p:extLst>
      <p:ext uri="{BB962C8B-B14F-4D97-AF65-F5344CB8AC3E}">
        <p14:creationId xmlns:p14="http://schemas.microsoft.com/office/powerpoint/2010/main" val="196165371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Slide Number Placeholder 6"/>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0837530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9" name="Slide Number Placeholder 8"/>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46395511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5" name="Slide Number Placeholder 4"/>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567794663"/>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0241872"/>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601" y="273050"/>
            <a:ext cx="4011084"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Slide Number Placeholder 6"/>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291709645"/>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389717" y="4800600"/>
            <a:ext cx="73152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0" y="0"/>
            <a:ext cx="12192000" cy="536733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2389717" y="5367338"/>
            <a:ext cx="7315200" cy="347662"/>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
        <p:nvSpPr>
          <p:cNvPr id="7" name="Slide Number Placeholder 6"/>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51207741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27192596"/>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Slide Number Placeholder 5"/>
          <p:cNvSpPr>
            <a:spLocks noGrp="1"/>
          </p:cNvSpPr>
          <p:nvPr>
            <p:ph type="sldNum" sz="quarter" idx="12"/>
          </p:nvPr>
        </p:nvSpPr>
        <p:spPr/>
        <p:txBody>
          <a:bodyPr/>
          <a:lstStyle/>
          <a:p>
            <a:fld id="{833A88A7-DF18-2B45-AA66-191E2E540E2B}"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046006399"/>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29244" y="657226"/>
            <a:ext cx="9733512" cy="2852737"/>
          </a:xfrm>
        </p:spPr>
        <p:txBody>
          <a:bodyPr anchor="b">
            <a:normAutofit/>
          </a:bodyPr>
          <a:lstStyle>
            <a:lvl1pPr>
              <a:defRPr sz="3400"/>
            </a:lvl1pPr>
          </a:lstStyle>
          <a:p>
            <a:r>
              <a:rPr lang="en-US"/>
              <a:t>Click to edit Master title style</a:t>
            </a:r>
            <a:endParaRPr lang="en-US" dirty="0"/>
          </a:p>
        </p:txBody>
      </p:sp>
      <p:sp>
        <p:nvSpPr>
          <p:cNvPr id="3" name="Text Placeholder 2"/>
          <p:cNvSpPr>
            <a:spLocks noGrp="1"/>
          </p:cNvSpPr>
          <p:nvPr>
            <p:ph type="body" idx="1"/>
          </p:nvPr>
        </p:nvSpPr>
        <p:spPr>
          <a:xfrm>
            <a:off x="1229244" y="3602038"/>
            <a:ext cx="9733512" cy="1500187"/>
          </a:xfrm>
        </p:spPr>
        <p:txBody>
          <a:bodyPr/>
          <a:lstStyle>
            <a:lvl1pPr marL="0" indent="0" algn="ctr">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solidFill>
                <a:prstClr val="black">
                  <a:tint val="95000"/>
                </a:prstClr>
              </a:solidFill>
            </a:endParaRPr>
          </a:p>
        </p:txBody>
      </p:sp>
      <p:sp>
        <p:nvSpPr>
          <p:cNvPr id="5" name="Footer Placeholder 4"/>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6" name="Slide Number Placeholder 5"/>
          <p:cNvSpPr>
            <a:spLocks noGrp="1"/>
          </p:cNvSpPr>
          <p:nvPr>
            <p:ph type="sldNum" sz="quarter" idx="12"/>
          </p:nvPr>
        </p:nvSpPr>
        <p:spPr/>
        <p:txBody>
          <a:bodyPr/>
          <a:lstStyle/>
          <a:p>
            <a:pPr>
              <a:defRPr/>
            </a:pPr>
            <a:fld id="{317BDAB4-2807-4616-A3B5-C615C17CC1A7}"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7852951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6321"/>
          </a:xfrm>
        </p:spPr>
        <p:txBody>
          <a:bodyPr/>
          <a:lstStyle/>
          <a:p>
            <a:r>
              <a:rPr lang="en-US"/>
              <a:t>Click to edit Master title style</a:t>
            </a:r>
            <a:endParaRPr lang="en-US" dirty="0"/>
          </a:p>
        </p:txBody>
      </p:sp>
      <p:sp>
        <p:nvSpPr>
          <p:cNvPr id="3" name="Content Placeholder 2"/>
          <p:cNvSpPr>
            <a:spLocks noGrp="1"/>
          </p:cNvSpPr>
          <p:nvPr>
            <p:ph sz="half" idx="1"/>
          </p:nvPr>
        </p:nvSpPr>
        <p:spPr>
          <a:xfrm>
            <a:off x="913795" y="2088319"/>
            <a:ext cx="510600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3403" y="2088319"/>
            <a:ext cx="5094154" cy="370288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D947EFF1-C2A1-4839-BE4A-BF6748490CC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560881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913795" y="609600"/>
            <a:ext cx="10353761"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1141804" y="2088320"/>
            <a:ext cx="4879199"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913795" y="2912232"/>
            <a:ext cx="5107208"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02003" y="2088320"/>
            <a:ext cx="4865554" cy="823912"/>
          </a:xfrm>
        </p:spPr>
        <p:txBody>
          <a:bodyPr anchor="b"/>
          <a:lstStyle>
            <a:lvl1pPr marL="0" indent="0">
              <a:lnSpc>
                <a:spcPct val="100000"/>
              </a:lnSpc>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912232"/>
            <a:ext cx="5095357" cy="287896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solidFill>
                <a:prstClr val="black">
                  <a:tint val="95000"/>
                </a:prstClr>
              </a:solidFill>
            </a:endParaRPr>
          </a:p>
        </p:txBody>
      </p:sp>
      <p:sp>
        <p:nvSpPr>
          <p:cNvPr id="8" name="Footer Placeholder 7"/>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9" name="Slide Number Placeholder 8"/>
          <p:cNvSpPr>
            <a:spLocks noGrp="1"/>
          </p:cNvSpPr>
          <p:nvPr>
            <p:ph type="sldNum" sz="quarter" idx="12"/>
          </p:nvPr>
        </p:nvSpPr>
        <p:spPr/>
        <p:txBody>
          <a:bodyPr/>
          <a:lstStyle/>
          <a:p>
            <a:pPr>
              <a:defRPr/>
            </a:pPr>
            <a:fld id="{8CD19C23-A5CE-4888-921C-A05B3CAB407E}"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35979133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solidFill>
                <a:prstClr val="black">
                  <a:tint val="95000"/>
                </a:prstClr>
              </a:solidFill>
            </a:endParaRPr>
          </a:p>
        </p:txBody>
      </p:sp>
      <p:sp>
        <p:nvSpPr>
          <p:cNvPr id="4" name="Footer Placeholder 3"/>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5" name="Slide Number Placeholder 4"/>
          <p:cNvSpPr>
            <a:spLocks noGrp="1"/>
          </p:cNvSpPr>
          <p:nvPr>
            <p:ph type="sldNum" sz="quarter" idx="12"/>
          </p:nvPr>
        </p:nvSpPr>
        <p:spPr/>
        <p:txBody>
          <a:bodyPr/>
          <a:lstStyle/>
          <a:p>
            <a:pPr>
              <a:defRPr/>
            </a:pPr>
            <a:fld id="{5CC1EBA2-FE22-49FD-9943-F5CC87F8A5F1}"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7514343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solidFill>
                <a:prstClr val="black">
                  <a:tint val="95000"/>
                </a:prstClr>
              </a:solidFill>
            </a:endParaRPr>
          </a:p>
        </p:txBody>
      </p:sp>
      <p:sp>
        <p:nvSpPr>
          <p:cNvPr id="3" name="Footer Placeholder 2"/>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4" name="Slide Number Placeholder 3"/>
          <p:cNvSpPr>
            <a:spLocks noGrp="1"/>
          </p:cNvSpPr>
          <p:nvPr>
            <p:ph type="sldNum" sz="quarter" idx="12"/>
          </p:nvPr>
        </p:nvSpPr>
        <p:spPr/>
        <p:txBody>
          <a:bodyPr/>
          <a:lstStyle/>
          <a:p>
            <a:pPr>
              <a:defRPr/>
            </a:pPr>
            <a:fld id="{37E842EC-6740-42CB-99C1-ED1985FE3B39}"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9177637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8" y="609600"/>
            <a:ext cx="3932237" cy="2362200"/>
          </a:xfrm>
        </p:spPr>
        <p:txBody>
          <a:bodyPr anchor="b">
            <a:normAutofit/>
          </a:bodyPr>
          <a:lstStyle>
            <a:lvl1pPr>
              <a:defRPr sz="2800"/>
            </a:lvl1pPr>
          </a:lstStyle>
          <a:p>
            <a:r>
              <a:rPr lang="en-US"/>
              <a:t>Click to edit Master title style</a:t>
            </a:r>
            <a:endParaRPr lang="en-US" dirty="0"/>
          </a:p>
        </p:txBody>
      </p:sp>
      <p:sp>
        <p:nvSpPr>
          <p:cNvPr id="3" name="Content Placeholder 2"/>
          <p:cNvSpPr>
            <a:spLocks noGrp="1"/>
          </p:cNvSpPr>
          <p:nvPr>
            <p:ph idx="1"/>
          </p:nvPr>
        </p:nvSpPr>
        <p:spPr>
          <a:xfrm>
            <a:off x="5078064" y="609600"/>
            <a:ext cx="6189492" cy="5181600"/>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917228" y="2971800"/>
            <a:ext cx="3932237" cy="2819399"/>
          </a:xfrm>
        </p:spPr>
        <p:txBody>
          <a:bodyPr/>
          <a:lstStyle>
            <a:lvl1pPr marL="0" indent="0" algn="ctr">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black">
                    <a:tint val="95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4A212054-B4C1-4262-90ED-049A6B4C34F5}"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28805541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917227" y="609600"/>
            <a:ext cx="5929773" cy="2362200"/>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7424804" y="758881"/>
            <a:ext cx="3255356" cy="4883038"/>
          </a:xfrm>
          <a:no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913794" y="2971800"/>
            <a:ext cx="5934950" cy="2819400"/>
          </a:xfrm>
        </p:spPr>
        <p:txBody>
          <a:bodyPr>
            <a:normAutofit/>
          </a:bodyPr>
          <a:lstStyle>
            <a:lvl1pPr marL="0" indent="0" algn="ctr">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solidFill>
                <a:prstClr val="black">
                  <a:tint val="95000"/>
                </a:prstClr>
              </a:solidFill>
            </a:endParaRPr>
          </a:p>
        </p:txBody>
      </p:sp>
      <p:sp>
        <p:nvSpPr>
          <p:cNvPr id="6" name="Footer Placeholder 5"/>
          <p:cNvSpPr>
            <a:spLocks noGrp="1"/>
          </p:cNvSpPr>
          <p:nvPr>
            <p:ph type="ftr" sz="quarter" idx="11"/>
          </p:nvPr>
        </p:nvSpPr>
        <p:spPr/>
        <p:txBody>
          <a:bodyPr/>
          <a:lstStyle/>
          <a:p>
            <a:pPr>
              <a:defRPr/>
            </a:pPr>
            <a:r>
              <a:rPr lang="en-US">
                <a:solidFill>
                  <a:prstClr val="white">
                    <a:shade val="50000"/>
                  </a:prstClr>
                </a:solidFill>
              </a:rPr>
              <a:t>Dare to Act ~ Creating a Blueprint for Change</a:t>
            </a:r>
          </a:p>
        </p:txBody>
      </p:sp>
      <p:sp>
        <p:nvSpPr>
          <p:cNvPr id="7" name="Slide Number Placeholder 6"/>
          <p:cNvSpPr>
            <a:spLocks noGrp="1"/>
          </p:cNvSpPr>
          <p:nvPr>
            <p:ph type="sldNum" sz="quarter" idx="12"/>
          </p:nvPr>
        </p:nvSpPr>
        <p:spPr/>
        <p:txBody>
          <a:bodyPr/>
          <a:lstStyle/>
          <a:p>
            <a:pPr>
              <a:defRPr/>
            </a:pPr>
            <a:fld id="{B3C6742F-AE12-4EC9-85F4-37793304B913}" type="slidenum">
              <a:rPr lang="en-US" smtClean="0">
                <a:solidFill>
                  <a:prstClr val="black">
                    <a:tint val="95000"/>
                  </a:prstClr>
                </a:solidFill>
              </a:rPr>
              <a:pPr>
                <a:defRPr/>
              </a:pPr>
              <a:t>‹#›</a:t>
            </a:fld>
            <a:endParaRPr lang="en-US">
              <a:solidFill>
                <a:prstClr val="black">
                  <a:tint val="95000"/>
                </a:prstClr>
              </a:solidFill>
            </a:endParaRPr>
          </a:p>
        </p:txBody>
      </p:sp>
    </p:spTree>
    <p:extLst>
      <p:ext uri="{BB962C8B-B14F-4D97-AF65-F5344CB8AC3E}">
        <p14:creationId xmlns:p14="http://schemas.microsoft.com/office/powerpoint/2010/main" val="14293577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5.xml"/><Relationship Id="rId13" Type="http://schemas.openxmlformats.org/officeDocument/2006/relationships/image" Target="../media/image2.jpg"/><Relationship Id="rId3" Type="http://schemas.openxmlformats.org/officeDocument/2006/relationships/slideLayout" Target="../slideLayouts/slideLayout20.xml"/><Relationship Id="rId7" Type="http://schemas.openxmlformats.org/officeDocument/2006/relationships/slideLayout" Target="../slideLayouts/slideLayout24.xml"/><Relationship Id="rId12" Type="http://schemas.openxmlformats.org/officeDocument/2006/relationships/theme" Target="../theme/theme2.xml"/><Relationship Id="rId2" Type="http://schemas.openxmlformats.org/officeDocument/2006/relationships/slideLayout" Target="../slideLayouts/slideLayout19.xml"/><Relationship Id="rId1" Type="http://schemas.openxmlformats.org/officeDocument/2006/relationships/slideLayout" Target="../slideLayouts/slideLayout18.xml"/><Relationship Id="rId6" Type="http://schemas.openxmlformats.org/officeDocument/2006/relationships/slideLayout" Target="../slideLayouts/slideLayout23.xml"/><Relationship Id="rId11" Type="http://schemas.openxmlformats.org/officeDocument/2006/relationships/slideLayout" Target="../slideLayouts/slideLayout28.xml"/><Relationship Id="rId5" Type="http://schemas.openxmlformats.org/officeDocument/2006/relationships/slideLayout" Target="../slideLayouts/slideLayout22.xml"/><Relationship Id="rId10" Type="http://schemas.openxmlformats.org/officeDocument/2006/relationships/slideLayout" Target="../slideLayouts/slideLayout27.xml"/><Relationship Id="rId4" Type="http://schemas.openxmlformats.org/officeDocument/2006/relationships/slideLayout" Target="../slideLayouts/slideLayout21.xml"/><Relationship Id="rId9" Type="http://schemas.openxmlformats.org/officeDocument/2006/relationships/slideLayout" Target="../slideLayouts/slideLayout26.xml"/><Relationship Id="rId14" Type="http://schemas.openxmlformats.org/officeDocument/2006/relationships/image" Target="../media/image3.jp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913795" y="609600"/>
            <a:ext cx="10353761" cy="1326321"/>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913795" y="2096064"/>
            <a:ext cx="10353762" cy="3695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78736" y="5883275"/>
            <a:ext cx="2743200"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endParaRPr lang="en-US" b="1">
              <a:solidFill>
                <a:prstClr val="black">
                  <a:tint val="95000"/>
                </a:prstClr>
              </a:solidFill>
              <a:latin typeface="Tahoma" pitchFamily="34" charset="0"/>
              <a:ea typeface="MS PGothic" pitchFamily="34" charset="-128"/>
            </a:endParaRPr>
          </a:p>
        </p:txBody>
      </p:sp>
      <p:sp>
        <p:nvSpPr>
          <p:cNvPr id="5" name="Footer Placeholder 4"/>
          <p:cNvSpPr>
            <a:spLocks noGrp="1"/>
          </p:cNvSpPr>
          <p:nvPr>
            <p:ph type="ftr" sz="quarter" idx="3"/>
          </p:nvPr>
        </p:nvSpPr>
        <p:spPr>
          <a:xfrm>
            <a:off x="913794" y="5883275"/>
            <a:ext cx="6672865" cy="365125"/>
          </a:xfrm>
          <a:prstGeom prst="rect">
            <a:avLst/>
          </a:prstGeom>
        </p:spPr>
        <p:txBody>
          <a:bodyPr vert="horz" lIns="91440" tIns="45720" rIns="91440" bIns="45720" rtlCol="0" anchor="ctr"/>
          <a:lstStyle>
            <a:lvl1pPr algn="l">
              <a:defRPr sz="1000">
                <a:solidFill>
                  <a:schemeClr val="tx1">
                    <a:tint val="75000"/>
                  </a:schemeClr>
                </a:solidFill>
              </a:defRPr>
            </a:lvl1pPr>
          </a:lstStyle>
          <a:p>
            <a:pPr defTabSz="914400" fontAlgn="base">
              <a:spcBef>
                <a:spcPct val="0"/>
              </a:spcBef>
              <a:spcAft>
                <a:spcPct val="0"/>
              </a:spcAft>
              <a:defRPr/>
            </a:pPr>
            <a:r>
              <a:rPr lang="en-US" b="1">
                <a:solidFill>
                  <a:prstClr val="black">
                    <a:tint val="95000"/>
                  </a:prstClr>
                </a:solidFill>
                <a:latin typeface="Tahoma" pitchFamily="34" charset="0"/>
                <a:ea typeface="MS PGothic" pitchFamily="34" charset="-128"/>
              </a:rPr>
              <a:t>Dare to Act ~ Creating a Blueprint for Change</a:t>
            </a:r>
          </a:p>
        </p:txBody>
      </p:sp>
      <p:sp>
        <p:nvSpPr>
          <p:cNvPr id="6" name="Slide Number Placeholder 5"/>
          <p:cNvSpPr>
            <a:spLocks noGrp="1"/>
          </p:cNvSpPr>
          <p:nvPr>
            <p:ph type="sldNum" sz="quarter" idx="4"/>
          </p:nvPr>
        </p:nvSpPr>
        <p:spPr>
          <a:xfrm>
            <a:off x="10514011" y="5883275"/>
            <a:ext cx="753545" cy="365125"/>
          </a:xfrm>
          <a:prstGeom prst="rect">
            <a:avLst/>
          </a:prstGeom>
        </p:spPr>
        <p:txBody>
          <a:bodyPr vert="horz" lIns="91440" tIns="45720" rIns="91440" bIns="45720" rtlCol="0" anchor="ctr"/>
          <a:lstStyle>
            <a:lvl1pPr algn="r">
              <a:defRPr sz="1000">
                <a:solidFill>
                  <a:schemeClr val="tx1">
                    <a:tint val="75000"/>
                  </a:schemeClr>
                </a:solidFill>
              </a:defRPr>
            </a:lvl1pPr>
          </a:lstStyle>
          <a:p>
            <a:pPr defTabSz="914400" fontAlgn="base">
              <a:spcBef>
                <a:spcPct val="0"/>
              </a:spcBef>
              <a:spcAft>
                <a:spcPct val="0"/>
              </a:spcAft>
              <a:defRPr/>
            </a:pPr>
            <a:fld id="{7A63AA6C-0221-4E77-9401-49DCD34269E6}" type="slidenum">
              <a:rPr lang="en-US" b="1" smtClean="0">
                <a:solidFill>
                  <a:prstClr val="black">
                    <a:tint val="95000"/>
                  </a:prstClr>
                </a:solidFill>
                <a:latin typeface="Tahoma" pitchFamily="34" charset="0"/>
                <a:ea typeface="MS PGothic" pitchFamily="34" charset="-128"/>
              </a:rPr>
              <a:pPr defTabSz="914400" fontAlgn="base">
                <a:spcBef>
                  <a:spcPct val="0"/>
                </a:spcBef>
                <a:spcAft>
                  <a:spcPct val="0"/>
                </a:spcAft>
                <a:defRPr/>
              </a:pPr>
              <a:t>‹#›</a:t>
            </a:fld>
            <a:endParaRPr lang="en-US" b="1">
              <a:solidFill>
                <a:prstClr val="black">
                  <a:tint val="95000"/>
                </a:prstClr>
              </a:solidFill>
              <a:latin typeface="Tahoma" pitchFamily="34" charset="0"/>
              <a:ea typeface="MS PGothic" pitchFamily="34" charset="-128"/>
            </a:endParaRPr>
          </a:p>
        </p:txBody>
      </p:sp>
    </p:spTree>
    <p:extLst>
      <p:ext uri="{BB962C8B-B14F-4D97-AF65-F5344CB8AC3E}">
        <p14:creationId xmlns:p14="http://schemas.microsoft.com/office/powerpoint/2010/main" val="956503124"/>
      </p:ext>
    </p:extLst>
  </p:cSld>
  <p:clrMap bg1="dk1" tx1="lt1" bg2="dk2" tx2="lt2" accent1="accent1" accent2="accent2" accent3="accent3" accent4="accent4" accent5="accent5" accent6="accent6" hlink="hlink" folHlink="folHlink"/>
  <p:sldLayoutIdLst>
    <p:sldLayoutId id="2147483993" r:id="rId1"/>
    <p:sldLayoutId id="2147483994" r:id="rId2"/>
    <p:sldLayoutId id="2147483995" r:id="rId3"/>
    <p:sldLayoutId id="2147483996" r:id="rId4"/>
    <p:sldLayoutId id="2147483997" r:id="rId5"/>
    <p:sldLayoutId id="2147483998" r:id="rId6"/>
    <p:sldLayoutId id="2147483999" r:id="rId7"/>
    <p:sldLayoutId id="2147484000" r:id="rId8"/>
    <p:sldLayoutId id="2147484001" r:id="rId9"/>
    <p:sldLayoutId id="2147484002" r:id="rId10"/>
    <p:sldLayoutId id="2147484003" r:id="rId11"/>
    <p:sldLayoutId id="2147484004" r:id="rId12"/>
    <p:sldLayoutId id="2147484005" r:id="rId13"/>
    <p:sldLayoutId id="2147484006" r:id="rId14"/>
    <p:sldLayoutId id="2147484007" r:id="rId15"/>
    <p:sldLayoutId id="2147484008" r:id="rId16"/>
    <p:sldLayoutId id="2147484009" r:id="rId17"/>
  </p:sldLayoutIdLst>
  <p:txStyles>
    <p:titleStyle>
      <a:lvl1pPr algn="ctr" defTabSz="914400" rtl="0" eaLnBrk="1" latinLnBrk="0" hangingPunct="1">
        <a:lnSpc>
          <a:spcPct val="90000"/>
        </a:lnSpc>
        <a:spcBef>
          <a:spcPct val="0"/>
        </a:spcBef>
        <a:buNone/>
        <a:defRPr sz="3400" b="1" i="0" kern="1200" cap="all">
          <a:solidFill>
            <a:schemeClr val="tx1"/>
          </a:solidFill>
          <a:effectLst>
            <a:outerShdw blurRad="50800" dist="63500" dir="2700000" algn="tl" rotWithShape="0">
              <a:srgbClr val="000000">
                <a:alpha val="48000"/>
              </a:srgbClr>
            </a:outerShdw>
          </a:effectLst>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effectLst>
            <a:outerShdw blurRad="50800" dist="38100" dir="2700000" algn="tl" rotWithShape="0">
              <a:srgbClr val="000000">
                <a:alpha val="48000"/>
              </a:srgbClr>
            </a:outerShdw>
          </a:effectLst>
          <a:latin typeface="+mn-lt"/>
          <a:ea typeface="+mn-ea"/>
          <a:cs typeface="+mn-cs"/>
        </a:defRPr>
      </a:lvl1pPr>
      <a:lvl2pPr marL="6858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effectLst>
            <a:outerShdw blurRad="50800" dist="38100" dir="2700000" algn="tl" rotWithShape="0">
              <a:srgbClr val="000000">
                <a:alpha val="48000"/>
              </a:srgbClr>
            </a:outerShdw>
          </a:effectLst>
          <a:latin typeface="+mn-lt"/>
          <a:ea typeface="+mn-ea"/>
          <a:cs typeface="+mn-cs"/>
        </a:defRPr>
      </a:lvl2pPr>
      <a:lvl3pPr marL="11430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effectLst>
            <a:outerShdw blurRad="50800" dist="38100" dir="2700000" algn="tl" rotWithShape="0">
              <a:srgbClr val="000000">
                <a:alpha val="48000"/>
              </a:srgbClr>
            </a:outerShdw>
          </a:effectLst>
          <a:latin typeface="+mn-lt"/>
          <a:ea typeface="+mn-ea"/>
          <a:cs typeface="+mn-cs"/>
        </a:defRPr>
      </a:lvl3pPr>
      <a:lvl4pPr marL="16002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effectLst>
            <a:outerShdw blurRad="50800" dist="38100" dir="2700000" algn="tl" rotWithShape="0">
              <a:srgbClr val="000000">
                <a:alpha val="48000"/>
              </a:srgbClr>
            </a:outerShdw>
          </a:effectLst>
          <a:latin typeface="+mn-lt"/>
          <a:ea typeface="+mn-ea"/>
          <a:cs typeface="+mn-cs"/>
        </a:defRPr>
      </a:lvl4pPr>
      <a:lvl5pPr marL="20574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5pPr>
      <a:lvl6pPr marL="25146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6pPr>
      <a:lvl7pPr marL="29718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7pPr>
      <a:lvl8pPr marL="3429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8pPr>
      <a:lvl9pPr marL="38862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effectLst>
            <a:outerShdw blurRad="50800" dist="38100" dir="2700000" algn="tl" rotWithShape="0">
              <a:srgbClr val="000000">
                <a:alpha val="48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152400"/>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1"/>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4"/>
          </p:nvPr>
        </p:nvSpPr>
        <p:spPr>
          <a:xfrm>
            <a:off x="614439" y="6356351"/>
            <a:ext cx="406400" cy="365125"/>
          </a:xfrm>
          <a:prstGeom prst="rect">
            <a:avLst/>
          </a:prstGeom>
        </p:spPr>
        <p:txBody>
          <a:bodyPr vert="horz" lIns="91440" tIns="45720" rIns="91440" bIns="45720" rtlCol="0" anchor="ctr"/>
          <a:lstStyle>
            <a:lvl1pPr algn="l">
              <a:defRPr sz="800">
                <a:solidFill>
                  <a:schemeClr val="tx1">
                    <a:tint val="75000"/>
                  </a:schemeClr>
                </a:solidFill>
                <a:latin typeface="Arial"/>
                <a:cs typeface="Arial"/>
              </a:defRPr>
            </a:lvl1pPr>
          </a:lstStyle>
          <a:p>
            <a:r>
              <a:rPr lang="en-US" dirty="0">
                <a:solidFill>
                  <a:prstClr val="black">
                    <a:tint val="75000"/>
                  </a:prstClr>
                </a:solidFill>
              </a:rPr>
              <a:t>1</a:t>
            </a:r>
          </a:p>
        </p:txBody>
      </p:sp>
      <p:pic>
        <p:nvPicPr>
          <p:cNvPr id="5" name="Picture 4" descr="15-MV-30278-PowerPoint-Maryville-Rebrand-R5.1-2.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0" y="0"/>
            <a:ext cx="12192000" cy="341376"/>
          </a:xfrm>
          <a:prstGeom prst="rect">
            <a:avLst/>
          </a:prstGeom>
        </p:spPr>
      </p:pic>
      <p:pic>
        <p:nvPicPr>
          <p:cNvPr id="7" name="Picture 6" descr="14-MV-30040 Final Logo FIN-72dpi[031015].jpg"/>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0576826" y="5791201"/>
            <a:ext cx="1000735" cy="854075"/>
          </a:xfrm>
          <a:prstGeom prst="rect">
            <a:avLst/>
          </a:prstGeom>
        </p:spPr>
      </p:pic>
    </p:spTree>
    <p:extLst>
      <p:ext uri="{BB962C8B-B14F-4D97-AF65-F5344CB8AC3E}">
        <p14:creationId xmlns:p14="http://schemas.microsoft.com/office/powerpoint/2010/main" val="2842087106"/>
      </p:ext>
    </p:extLst>
  </p:cSld>
  <p:clrMap bg1="lt1" tx1="dk1" bg2="lt2" tx2="dk2" accent1="accent1" accent2="accent2" accent3="accent3" accent4="accent4" accent5="accent5" accent6="accent6" hlink="hlink" folHlink="folHlink"/>
  <p:sldLayoutIdLst>
    <p:sldLayoutId id="2147484011" r:id="rId1"/>
    <p:sldLayoutId id="2147484012" r:id="rId2"/>
    <p:sldLayoutId id="2147484013" r:id="rId3"/>
    <p:sldLayoutId id="2147484014" r:id="rId4"/>
    <p:sldLayoutId id="2147484015" r:id="rId5"/>
    <p:sldLayoutId id="2147484016" r:id="rId6"/>
    <p:sldLayoutId id="2147484017" r:id="rId7"/>
    <p:sldLayoutId id="2147484018" r:id="rId8"/>
    <p:sldLayoutId id="2147484019" r:id="rId9"/>
    <p:sldLayoutId id="2147484020" r:id="rId10"/>
    <p:sldLayoutId id="2147484021" r:id="rId11"/>
  </p:sldLayoutIdLst>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hf hdr="0" dt="0"/>
  <p:txStyles>
    <p:titleStyle>
      <a:lvl1pPr algn="l" defTabSz="457200" rtl="0" eaLnBrk="1" latinLnBrk="0" hangingPunct="1">
        <a:spcBef>
          <a:spcPct val="0"/>
        </a:spcBef>
        <a:buNone/>
        <a:defRPr sz="4000" kern="1200">
          <a:solidFill>
            <a:schemeClr val="bg1">
              <a:lumMod val="50000"/>
            </a:schemeClr>
          </a:solidFill>
          <a:latin typeface="Helvetica"/>
          <a:ea typeface="+mj-ea"/>
          <a:cs typeface="Helvetica"/>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2.xml"/><Relationship Id="rId1" Type="http://schemas.openxmlformats.org/officeDocument/2006/relationships/tags" Target="../tags/tag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35318" y="1921894"/>
            <a:ext cx="9949070" cy="3454792"/>
          </a:xfrm>
          <a:prstGeom prst="rect">
            <a:avLst/>
          </a:prstGeom>
          <a:noFill/>
        </p:spPr>
        <p:txBody>
          <a:bodyPr wrap="square" rtlCol="0">
            <a:spAutoFit/>
          </a:bodyPr>
          <a:lstStyle/>
          <a:p>
            <a:pPr lvl="0" algn="ctr" defTabSz="914400">
              <a:defRPr/>
            </a:pPr>
            <a:r>
              <a:rPr lang="en-US" sz="4800" kern="0" dirty="0">
                <a:solidFill>
                  <a:prstClr val="white"/>
                </a:solidFill>
                <a:latin typeface="Arial" pitchFamily="34" charset="0"/>
                <a:cs typeface="Arial" pitchFamily="34" charset="0"/>
              </a:rPr>
              <a:t>Theories, Modalities, &amp; FIT</a:t>
            </a:r>
            <a:endParaRPr kumimoji="0" lang="en-US" sz="24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32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sz="3200" b="0" i="0" u="none" strike="noStrike" kern="0" cap="none" spc="0" normalizeH="0" baseline="0" noProof="0" dirty="0">
                <a:ln>
                  <a:noFill/>
                </a:ln>
                <a:solidFill>
                  <a:prstClr val="white"/>
                </a:solidFill>
                <a:effectLst/>
                <a:uLnTx/>
                <a:uFillTx/>
                <a:latin typeface="Arial" pitchFamily="34" charset="0"/>
                <a:ea typeface="+mn-ea"/>
                <a:cs typeface="Arial" pitchFamily="34" charset="0"/>
              </a:rPr>
              <a:t>Bob Bertolino, Ph.D.</a:t>
            </a:r>
          </a:p>
          <a:p>
            <a:pPr marL="0" marR="0" lvl="0" indent="0" algn="ctr" defTabSz="914400" rtl="0" eaLnBrk="1" fontAlgn="auto" latinLnBrk="0" hangingPunct="1">
              <a:lnSpc>
                <a:spcPct val="100000"/>
              </a:lnSpc>
              <a:spcBef>
                <a:spcPts val="300"/>
              </a:spcBef>
              <a:spcAft>
                <a:spcPts val="0"/>
              </a:spcAft>
              <a:buClrTx/>
              <a:buSzTx/>
              <a:buFontTx/>
              <a:buNone/>
              <a:tabLst/>
              <a:defRPr/>
            </a:pPr>
            <a:endPar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a:p>
            <a:pPr algn="ctr" defTabSz="914400">
              <a:spcBef>
                <a:spcPts val="300"/>
              </a:spcBef>
              <a:defRPr/>
            </a:pPr>
            <a:br>
              <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rPr>
            </a:br>
            <a:r>
              <a:rPr lang="en-US" kern="0" dirty="0">
                <a:solidFill>
                  <a:prstClr val="white"/>
                </a:solidFill>
                <a:latin typeface="Arial" pitchFamily="34" charset="0"/>
                <a:cs typeface="Arial" pitchFamily="34" charset="0"/>
              </a:rPr>
              <a:t>Sr. Clinical Advisor, Youth In Need, Inc.</a:t>
            </a:r>
            <a:endParaRPr kumimoji="0" lang="en-US" sz="2000" b="0" i="0" u="none" strike="noStrike" kern="0" cap="none" spc="0" normalizeH="0" baseline="0" noProof="0" dirty="0">
              <a:ln>
                <a:noFill/>
              </a:ln>
              <a:solidFill>
                <a:prstClr val="white"/>
              </a:solidFill>
              <a:effectLst/>
              <a:uLnTx/>
              <a:uFillTx/>
              <a:latin typeface="Arial" pitchFamily="34" charset="0"/>
              <a:ea typeface="+mn-ea"/>
              <a:cs typeface="Arial" pitchFamily="34" charset="0"/>
            </a:endParaRPr>
          </a:p>
          <a:p>
            <a:pPr marL="0" marR="0" lvl="0" indent="0" algn="ctr" defTabSz="914400" rtl="0" eaLnBrk="1" fontAlgn="auto" latinLnBrk="0" hangingPunct="1">
              <a:lnSpc>
                <a:spcPct val="100000"/>
              </a:lnSpc>
              <a:spcBef>
                <a:spcPts val="30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Arial" pitchFamily="34" charset="0"/>
                <a:ea typeface="+mn-ea"/>
                <a:cs typeface="Arial" pitchFamily="34" charset="0"/>
              </a:rPr>
              <a:t>Professor, Maryville University-St. Louis</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0" cap="none" spc="0" normalizeH="0" baseline="0" noProof="0" dirty="0">
                <a:ln>
                  <a:noFill/>
                </a:ln>
                <a:solidFill>
                  <a:prstClr val="white"/>
                </a:solidFill>
                <a:effectLst/>
                <a:uLnTx/>
                <a:uFillTx/>
                <a:latin typeface="Arial" pitchFamily="34" charset="0"/>
                <a:ea typeface="+mn-ea"/>
                <a:cs typeface="Arial" pitchFamily="34" charset="0"/>
              </a:rPr>
              <a:t>Sr. Associate, International Center for Clinical Excellence</a:t>
            </a:r>
          </a:p>
        </p:txBody>
      </p:sp>
      <p:sp>
        <p:nvSpPr>
          <p:cNvPr id="3" name="TextBox 2"/>
          <p:cNvSpPr txBox="1"/>
          <p:nvPr/>
        </p:nvSpPr>
        <p:spPr>
          <a:xfrm>
            <a:off x="1699490" y="554182"/>
            <a:ext cx="8820727" cy="646331"/>
          </a:xfrm>
          <a:prstGeom prst="rect">
            <a:avLst/>
          </a:prstGeom>
          <a:noFill/>
        </p:spPr>
        <p:txBody>
          <a:bodyPr wrap="square" rtlCol="0">
            <a:spAutoFit/>
          </a:bodyPr>
          <a:lstStyle/>
          <a:p>
            <a:pPr lvl="0" algn="ctr" defTabSz="914400">
              <a:defRPr/>
            </a:pPr>
            <a:r>
              <a:rPr lang="en-US" sz="3600" kern="0" dirty="0">
                <a:solidFill>
                  <a:prstClr val="white"/>
                </a:solidFill>
                <a:latin typeface="Arial" panose="020B0604020202020204" pitchFamily="34" charset="0"/>
                <a:cs typeface="Arial" panose="020B0604020202020204" pitchFamily="34" charset="0"/>
              </a:rPr>
              <a:t>Youth In Need, Inc.</a:t>
            </a:r>
          </a:p>
        </p:txBody>
      </p:sp>
    </p:spTree>
    <p:extLst>
      <p:ext uri="{BB962C8B-B14F-4D97-AF65-F5344CB8AC3E}">
        <p14:creationId xmlns:p14="http://schemas.microsoft.com/office/powerpoint/2010/main" val="295965242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81548" y="137652"/>
            <a:ext cx="9812594" cy="1146618"/>
          </a:xfrm>
          <a:effectLst/>
        </p:spPr>
        <p:txBody>
          <a:bodyPr>
            <a:normAutofit/>
          </a:bodyPr>
          <a:lstStyle/>
          <a:p>
            <a:pPr algn="ctr">
              <a:defRPr/>
            </a:pPr>
            <a:r>
              <a:rPr lang="en-US" dirty="0">
                <a:solidFill>
                  <a:schemeClr val="tx1"/>
                </a:solidFill>
                <a:effectLst/>
                <a:latin typeface="Arial" pitchFamily="34" charset="0"/>
                <a:cs typeface="Arial" pitchFamily="34" charset="0"/>
              </a:rPr>
              <a:t>I-AM</a:t>
            </a:r>
            <a:endParaRPr lang="en-US" sz="4800" i="1" dirty="0">
              <a:solidFill>
                <a:schemeClr val="tx1"/>
              </a:solidFill>
              <a:effectLst/>
              <a:latin typeface="Arial" pitchFamily="34" charset="0"/>
              <a:cs typeface="Arial" pitchFamily="34" charset="0"/>
            </a:endParaRPr>
          </a:p>
        </p:txBody>
      </p:sp>
      <p:sp>
        <p:nvSpPr>
          <p:cNvPr id="25603" name="Content Placeholder 2"/>
          <p:cNvSpPr>
            <a:spLocks noGrp="1"/>
          </p:cNvSpPr>
          <p:nvPr>
            <p:ph idx="1"/>
          </p:nvPr>
        </p:nvSpPr>
        <p:spPr>
          <a:xfrm>
            <a:off x="649356" y="1397286"/>
            <a:ext cx="10805225" cy="4140486"/>
          </a:xfrm>
          <a:effectLst/>
        </p:spPr>
        <p:txBody>
          <a:bodyPr>
            <a:normAutofit/>
          </a:bodyPr>
          <a:lstStyle/>
          <a:p>
            <a:pPr>
              <a:lnSpc>
                <a:spcPct val="110000"/>
              </a:lnSpc>
              <a:spcBef>
                <a:spcPts val="600"/>
              </a:spcBef>
              <a:buClr>
                <a:schemeClr val="tx1"/>
              </a:buClr>
              <a:defRPr/>
            </a:pPr>
            <a:r>
              <a:rPr lang="en-US" sz="2800" b="1" dirty="0">
                <a:effectLst/>
                <a:cs typeface="Arial" pitchFamily="34" charset="0"/>
              </a:rPr>
              <a:t>I </a:t>
            </a:r>
            <a:r>
              <a:rPr lang="en-US" sz="2800" dirty="0">
                <a:effectLst/>
                <a:cs typeface="Arial" pitchFamily="34" charset="0"/>
              </a:rPr>
              <a:t>– Invite: Encourage clients to share their ideas about therapy as they relate to the development of problems and solutions.</a:t>
            </a:r>
          </a:p>
          <a:p>
            <a:pPr>
              <a:lnSpc>
                <a:spcPct val="110000"/>
              </a:lnSpc>
              <a:spcBef>
                <a:spcPts val="600"/>
              </a:spcBef>
              <a:buClr>
                <a:schemeClr val="tx1"/>
              </a:buClr>
              <a:defRPr/>
            </a:pPr>
            <a:r>
              <a:rPr lang="en-US" sz="2800" b="1" dirty="0">
                <a:effectLst/>
                <a:cs typeface="Arial" pitchFamily="34" charset="0"/>
              </a:rPr>
              <a:t>A</a:t>
            </a:r>
            <a:r>
              <a:rPr lang="en-US" sz="2800" dirty="0">
                <a:effectLst/>
                <a:cs typeface="Arial" pitchFamily="34" charset="0"/>
              </a:rPr>
              <a:t> – Acknowledge: Listen carefully to clients’ ideas and extend respect for their points of view. </a:t>
            </a:r>
          </a:p>
          <a:p>
            <a:pPr>
              <a:lnSpc>
                <a:spcPct val="110000"/>
              </a:lnSpc>
              <a:spcBef>
                <a:spcPts val="600"/>
              </a:spcBef>
              <a:buClr>
                <a:schemeClr val="tx1"/>
              </a:buClr>
              <a:defRPr/>
            </a:pPr>
            <a:r>
              <a:rPr lang="en-US" sz="2800" b="1" dirty="0">
                <a:effectLst/>
                <a:cs typeface="Arial" pitchFamily="34" charset="0"/>
              </a:rPr>
              <a:t>M</a:t>
            </a:r>
            <a:r>
              <a:rPr lang="en-US" sz="2800" dirty="0">
                <a:effectLst/>
                <a:cs typeface="Arial" pitchFamily="34" charset="0"/>
              </a:rPr>
              <a:t> – Match: Use practices that are respectful of and align with clients’ ideas about their concerns and problems, possibilities for attaining positive change, and methods for achieving those desired changes.</a:t>
            </a:r>
            <a:endParaRPr lang="en-US" sz="2400" dirty="0">
              <a:effectLst/>
              <a:cs typeface="Arial" pitchFamily="34" charset="0"/>
            </a:endParaRPr>
          </a:p>
        </p:txBody>
      </p:sp>
      <p:sp>
        <p:nvSpPr>
          <p:cNvPr id="2" name="TextBox 1">
            <a:extLst>
              <a:ext uri="{FF2B5EF4-FFF2-40B4-BE49-F238E27FC236}">
                <a16:creationId xmlns:a16="http://schemas.microsoft.com/office/drawing/2014/main" id="{BD960E09-58B3-5C0E-D120-A29094EF4EC4}"/>
              </a:ext>
            </a:extLst>
          </p:cNvPr>
          <p:cNvSpPr txBox="1"/>
          <p:nvPr/>
        </p:nvSpPr>
        <p:spPr>
          <a:xfrm>
            <a:off x="1241460" y="5877480"/>
            <a:ext cx="970907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Bertolino, B. (2010). </a:t>
            </a:r>
            <a:r>
              <a:rPr lang="en-US" sz="1400" i="1" dirty="0">
                <a:latin typeface="Arial" panose="020B0604020202020204" pitchFamily="34" charset="0"/>
                <a:cs typeface="Arial" panose="020B0604020202020204" pitchFamily="34" charset="0"/>
              </a:rPr>
              <a:t>Strengths-based engagement and practice: Creating effective helping relationships.</a:t>
            </a:r>
            <a:r>
              <a:rPr lang="en-US" sz="1400" dirty="0">
                <a:latin typeface="Arial" panose="020B0604020202020204" pitchFamily="34" charset="0"/>
                <a:cs typeface="Arial" panose="020B0604020202020204" pitchFamily="34" charset="0"/>
              </a:rPr>
              <a:t> Boston: Allyn &amp; </a:t>
            </a:r>
          </a:p>
          <a:p>
            <a:r>
              <a:rPr lang="en-US" sz="1400" dirty="0">
                <a:latin typeface="Arial" panose="020B0604020202020204" pitchFamily="34" charset="0"/>
                <a:cs typeface="Arial" panose="020B0604020202020204" pitchFamily="34" charset="0"/>
              </a:rPr>
              <a:t>     Bacon.</a:t>
            </a:r>
          </a:p>
        </p:txBody>
      </p:sp>
    </p:spTree>
    <p:extLst>
      <p:ext uri="{BB962C8B-B14F-4D97-AF65-F5344CB8AC3E}">
        <p14:creationId xmlns:p14="http://schemas.microsoft.com/office/powerpoint/2010/main" val="2790171185"/>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108155"/>
            <a:ext cx="8229600" cy="1187245"/>
          </a:xfrm>
          <a:effectLst/>
        </p:spPr>
        <p:txBody>
          <a:bodyPr>
            <a:normAutofit/>
          </a:bodyPr>
          <a:lstStyle/>
          <a:p>
            <a:pPr algn="ctr">
              <a:defRPr/>
            </a:pPr>
            <a:r>
              <a:rPr lang="en-US" sz="4000" dirty="0">
                <a:solidFill>
                  <a:schemeClr val="tx1"/>
                </a:solidFill>
                <a:effectLst/>
                <a:latin typeface="Arial" pitchFamily="34" charset="0"/>
                <a:cs typeface="Arial" pitchFamily="34" charset="0"/>
              </a:rPr>
              <a:t>Increasing Fit Through Matching</a:t>
            </a:r>
          </a:p>
        </p:txBody>
      </p:sp>
      <p:sp>
        <p:nvSpPr>
          <p:cNvPr id="5" name="Content Placeholder 4"/>
          <p:cNvSpPr>
            <a:spLocks noGrp="1"/>
          </p:cNvSpPr>
          <p:nvPr>
            <p:ph idx="1"/>
          </p:nvPr>
        </p:nvSpPr>
        <p:spPr>
          <a:xfrm>
            <a:off x="689113" y="1207698"/>
            <a:ext cx="10800522" cy="5193105"/>
          </a:xfrm>
          <a:effectLst/>
        </p:spPr>
        <p:txBody>
          <a:bodyPr>
            <a:normAutofit fontScale="92500"/>
          </a:bodyPr>
          <a:lstStyle/>
          <a:p>
            <a:pPr marL="576262" indent="-457200">
              <a:lnSpc>
                <a:spcPct val="100000"/>
              </a:lnSpc>
              <a:spcBef>
                <a:spcPts val="300"/>
              </a:spcBef>
              <a:buFont typeface="Arial" panose="020B0604020202020204" pitchFamily="34" charset="0"/>
              <a:buChar char="•"/>
              <a:defRPr/>
            </a:pPr>
            <a:r>
              <a:rPr lang="en-US" sz="2800" dirty="0">
                <a:effectLst/>
                <a:cs typeface="Arial" panose="020B0604020202020204" pitchFamily="34" charset="0"/>
              </a:rPr>
              <a:t>The client’s theory of change</a:t>
            </a:r>
          </a:p>
          <a:p>
            <a:pPr marL="976312" lvl="1" indent="-457200">
              <a:spcBef>
                <a:spcPts val="300"/>
              </a:spcBef>
              <a:buFont typeface="Arial" panose="020B0604020202020204" pitchFamily="34" charset="0"/>
              <a:buChar char="•"/>
              <a:defRPr/>
            </a:pPr>
            <a:r>
              <a:rPr lang="en-US" sz="2400" dirty="0">
                <a:effectLst/>
                <a:cs typeface="Arial" panose="020B0604020202020204" pitchFamily="34" charset="0"/>
              </a:rPr>
              <a:t>Listen for key words or statements (e.g., “The way I think about it,” “I need to get moving,” or “I feel pain throughout my body.”)</a:t>
            </a:r>
          </a:p>
          <a:p>
            <a:pPr marL="976312" lvl="1" indent="-457200">
              <a:spcBef>
                <a:spcPts val="300"/>
              </a:spcBef>
              <a:buFont typeface="Arial" panose="020B0604020202020204" pitchFamily="34" charset="0"/>
              <a:buChar char="•"/>
              <a:defRPr/>
            </a:pPr>
            <a:r>
              <a:rPr lang="en-US" sz="2400" dirty="0">
                <a:effectLst/>
                <a:cs typeface="Arial" panose="020B0604020202020204" pitchFamily="34" charset="0"/>
              </a:rPr>
              <a:t>How has the client experienced change in his/her life?</a:t>
            </a:r>
          </a:p>
          <a:p>
            <a:pPr marL="976312" lvl="1" indent="-457200">
              <a:spcBef>
                <a:spcPts val="300"/>
              </a:spcBef>
              <a:buFont typeface="Arial" panose="020B0604020202020204" pitchFamily="34" charset="0"/>
              <a:buChar char="•"/>
              <a:defRPr/>
            </a:pPr>
            <a:r>
              <a:rPr lang="en-US" sz="2400" dirty="0">
                <a:effectLst/>
                <a:cs typeface="Arial" panose="020B0604020202020204" pitchFamily="34" charset="0"/>
              </a:rPr>
              <a:t>How does the client expect change to occur? </a:t>
            </a:r>
          </a:p>
          <a:p>
            <a:pPr marL="976312" lvl="1" indent="-457200">
              <a:spcBef>
                <a:spcPts val="300"/>
              </a:spcBef>
              <a:buFont typeface="Arial" panose="020B0604020202020204" pitchFamily="34" charset="0"/>
              <a:buChar char="•"/>
              <a:defRPr/>
            </a:pPr>
            <a:r>
              <a:rPr lang="en-US" sz="2400" dirty="0">
                <a:effectLst/>
                <a:cs typeface="Arial" panose="020B0604020202020204" pitchFamily="34" charset="0"/>
              </a:rPr>
              <a:t>What ideas does the client have about the problem and potential solutions?</a:t>
            </a:r>
          </a:p>
          <a:p>
            <a:pPr marL="576262" indent="-457200">
              <a:lnSpc>
                <a:spcPct val="100000"/>
              </a:lnSpc>
              <a:spcBef>
                <a:spcPts val="300"/>
              </a:spcBef>
              <a:buFont typeface="Arial" panose="020B0604020202020204" pitchFamily="34" charset="0"/>
              <a:buChar char="•"/>
              <a:defRPr/>
            </a:pPr>
            <a:r>
              <a:rPr lang="en-US" sz="2800" dirty="0">
                <a:effectLst/>
                <a:cs typeface="Arial" panose="020B0604020202020204" pitchFamily="34" charset="0"/>
              </a:rPr>
              <a:t>Culture</a:t>
            </a:r>
          </a:p>
          <a:p>
            <a:pPr marL="976312" lvl="1" indent="-457200">
              <a:spcBef>
                <a:spcPts val="300"/>
              </a:spcBef>
              <a:buFont typeface="Arial" panose="020B0604020202020204" pitchFamily="34" charset="0"/>
              <a:buChar char="•"/>
              <a:defRPr/>
            </a:pPr>
            <a:r>
              <a:rPr lang="en-US" sz="2400" dirty="0">
                <a:effectLst/>
                <a:cs typeface="Arial" panose="020B0604020202020204" pitchFamily="34" charset="0"/>
              </a:rPr>
              <a:t>What factors that surround the client’s life inform his/her perceptions and experiences of the problem and may contribute to solutions?</a:t>
            </a:r>
            <a:endParaRPr lang="en-US" dirty="0">
              <a:effectLst/>
              <a:cs typeface="Arial" panose="020B0604020202020204" pitchFamily="34" charset="0"/>
            </a:endParaRPr>
          </a:p>
          <a:p>
            <a:pPr marL="976312" lvl="1" indent="-457200">
              <a:spcBef>
                <a:spcPts val="300"/>
              </a:spcBef>
              <a:buFont typeface="Arial" panose="020B0604020202020204" pitchFamily="34" charset="0"/>
              <a:buChar char="•"/>
              <a:defRPr/>
            </a:pPr>
            <a:r>
              <a:rPr lang="en-US" sz="2400" dirty="0">
                <a:effectLst/>
                <a:cs typeface="Arial" panose="020B0604020202020204" pitchFamily="34" charset="0"/>
              </a:rPr>
              <a:t>In what ways does the client experience oppression?</a:t>
            </a:r>
          </a:p>
          <a:p>
            <a:pPr marL="976312" lvl="1" indent="-457200">
              <a:spcBef>
                <a:spcPts val="300"/>
              </a:spcBef>
              <a:buFont typeface="Arial" panose="020B0604020202020204" pitchFamily="34" charset="0"/>
              <a:buChar char="•"/>
              <a:defRPr/>
            </a:pPr>
            <a:r>
              <a:rPr lang="en-US" sz="2400" dirty="0">
                <a:effectLst/>
                <a:cs typeface="Arial" panose="020B0604020202020204" pitchFamily="34" charset="0"/>
              </a:rPr>
              <a:t>Consider what you would need to know to portray the client as a character in a movie.</a:t>
            </a:r>
          </a:p>
        </p:txBody>
      </p:sp>
    </p:spTree>
    <p:extLst>
      <p:ext uri="{BB962C8B-B14F-4D97-AF65-F5344CB8AC3E}">
        <p14:creationId xmlns:p14="http://schemas.microsoft.com/office/powerpoint/2010/main" val="138169906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366981" y="117987"/>
            <a:ext cx="9531927" cy="1177413"/>
          </a:xfrm>
          <a:effectLst/>
        </p:spPr>
        <p:txBody>
          <a:bodyPr>
            <a:normAutofit/>
          </a:bodyPr>
          <a:lstStyle/>
          <a:p>
            <a:pPr algn="ctr">
              <a:defRPr/>
            </a:pPr>
            <a:r>
              <a:rPr lang="en-US" sz="4000" dirty="0">
                <a:solidFill>
                  <a:schemeClr val="tx1"/>
                </a:solidFill>
                <a:effectLst/>
                <a:latin typeface="Arial" pitchFamily="34" charset="0"/>
                <a:cs typeface="Arial" pitchFamily="34" charset="0"/>
              </a:rPr>
              <a:t>Increasing Fit Through Matching </a:t>
            </a:r>
            <a:r>
              <a:rPr lang="en-US" sz="2800" dirty="0">
                <a:solidFill>
                  <a:schemeClr val="tx1"/>
                </a:solidFill>
                <a:effectLst/>
                <a:latin typeface="Arial" pitchFamily="34" charset="0"/>
                <a:cs typeface="Arial" pitchFamily="34" charset="0"/>
              </a:rPr>
              <a:t>(cont.)</a:t>
            </a:r>
            <a:endParaRPr lang="en-US" sz="4000" dirty="0">
              <a:solidFill>
                <a:schemeClr val="tx1"/>
              </a:solidFill>
              <a:effectLst/>
              <a:latin typeface="Arial" pitchFamily="34" charset="0"/>
              <a:cs typeface="Arial" pitchFamily="34" charset="0"/>
            </a:endParaRPr>
          </a:p>
        </p:txBody>
      </p:sp>
      <p:sp>
        <p:nvSpPr>
          <p:cNvPr id="5" name="Content Placeholder 4"/>
          <p:cNvSpPr>
            <a:spLocks noGrp="1"/>
          </p:cNvSpPr>
          <p:nvPr>
            <p:ph idx="1"/>
          </p:nvPr>
        </p:nvSpPr>
        <p:spPr>
          <a:xfrm>
            <a:off x="629266" y="1207698"/>
            <a:ext cx="10677832" cy="5193105"/>
          </a:xfrm>
          <a:effectLst/>
        </p:spPr>
        <p:txBody>
          <a:bodyPr>
            <a:noAutofit/>
          </a:bodyPr>
          <a:lstStyle/>
          <a:p>
            <a:pPr marL="576262" indent="-457200">
              <a:lnSpc>
                <a:spcPct val="100000"/>
              </a:lnSpc>
              <a:spcBef>
                <a:spcPts val="300"/>
              </a:spcBef>
              <a:buFont typeface="Arial" panose="020B0604020202020204" pitchFamily="34" charset="0"/>
              <a:buChar char="•"/>
              <a:defRPr/>
            </a:pPr>
            <a:r>
              <a:rPr lang="en-US" sz="2400" dirty="0">
                <a:effectLst/>
                <a:cs typeface="Arial" panose="020B0604020202020204" pitchFamily="34" charset="0"/>
              </a:rPr>
              <a:t>Readiness to change</a:t>
            </a:r>
          </a:p>
          <a:p>
            <a:pPr marL="976312" lvl="1" indent="-457200">
              <a:lnSpc>
                <a:spcPct val="100000"/>
              </a:lnSpc>
              <a:spcBef>
                <a:spcPts val="300"/>
              </a:spcBef>
              <a:buFont typeface="Arial" panose="020B0604020202020204" pitchFamily="34" charset="0"/>
              <a:buChar char="•"/>
              <a:defRPr/>
            </a:pPr>
            <a:r>
              <a:rPr lang="en-US" sz="2200" dirty="0">
                <a:effectLst/>
                <a:cs typeface="Arial" panose="020B0604020202020204" pitchFamily="34" charset="0"/>
              </a:rPr>
              <a:t>Coping style</a:t>
            </a:r>
          </a:p>
          <a:p>
            <a:pPr marL="1376362" lvl="2" indent="-457200">
              <a:lnSpc>
                <a:spcPct val="100000"/>
              </a:lnSpc>
              <a:spcBef>
                <a:spcPts val="300"/>
              </a:spcBef>
              <a:buFont typeface="Arial" panose="020B0604020202020204" pitchFamily="34" charset="0"/>
              <a:buChar char="•"/>
              <a:defRPr/>
            </a:pPr>
            <a:r>
              <a:rPr lang="en-US" sz="2200" dirty="0">
                <a:effectLst/>
                <a:cs typeface="Arial" panose="020B0604020202020204" pitchFamily="34" charset="0"/>
              </a:rPr>
              <a:t>Internal, external</a:t>
            </a:r>
          </a:p>
          <a:p>
            <a:pPr marL="976312" lvl="1" indent="-457200">
              <a:lnSpc>
                <a:spcPct val="100000"/>
              </a:lnSpc>
              <a:spcBef>
                <a:spcPts val="300"/>
              </a:spcBef>
              <a:buFont typeface="Arial" panose="020B0604020202020204" pitchFamily="34" charset="0"/>
              <a:buChar char="•"/>
              <a:defRPr/>
            </a:pPr>
            <a:r>
              <a:rPr lang="en-US" sz="2400" dirty="0">
                <a:effectLst/>
                <a:cs typeface="Arial" panose="020B0604020202020204" pitchFamily="34" charset="0"/>
              </a:rPr>
              <a:t>Relationship to concerns and problems</a:t>
            </a:r>
          </a:p>
          <a:p>
            <a:pPr marL="1376362" lvl="2" indent="-457200">
              <a:lnSpc>
                <a:spcPct val="100000"/>
              </a:lnSpc>
              <a:spcBef>
                <a:spcPts val="300"/>
              </a:spcBef>
              <a:buFont typeface="Arial" panose="020B0604020202020204" pitchFamily="34" charset="0"/>
              <a:buChar char="•"/>
              <a:defRPr/>
            </a:pPr>
            <a:r>
              <a:rPr lang="en-US" sz="2200" dirty="0">
                <a:effectLst/>
                <a:cs typeface="Arial" panose="020B0604020202020204" pitchFamily="34" charset="0"/>
              </a:rPr>
              <a:t>“I,” “Me,” “You,” “They,” etc.</a:t>
            </a:r>
          </a:p>
          <a:p>
            <a:pPr marL="1376362" lvl="2" indent="-457200">
              <a:lnSpc>
                <a:spcPct val="100000"/>
              </a:lnSpc>
              <a:spcBef>
                <a:spcPts val="300"/>
              </a:spcBef>
              <a:buFont typeface="Arial" panose="020B0604020202020204" pitchFamily="34" charset="0"/>
              <a:buChar char="•"/>
              <a:defRPr/>
            </a:pPr>
            <a:r>
              <a:rPr lang="en-US" sz="2200" dirty="0">
                <a:effectLst/>
                <a:cs typeface="Arial" panose="020B0604020202020204" pitchFamily="34" charset="0"/>
              </a:rPr>
              <a:t>Consider the role of culture in how clients align themselves with concerns</a:t>
            </a:r>
          </a:p>
          <a:p>
            <a:pPr marL="976312" lvl="1" indent="-457200">
              <a:lnSpc>
                <a:spcPct val="100000"/>
              </a:lnSpc>
              <a:spcBef>
                <a:spcPts val="300"/>
              </a:spcBef>
              <a:buFont typeface="Arial" panose="020B0604020202020204" pitchFamily="34" charset="0"/>
              <a:buChar char="•"/>
              <a:defRPr/>
            </a:pPr>
            <a:r>
              <a:rPr lang="en-US" sz="2400" dirty="0">
                <a:effectLst/>
                <a:cs typeface="Arial" panose="020B0604020202020204" pitchFamily="34" charset="0"/>
              </a:rPr>
              <a:t>Perception and meaning of change</a:t>
            </a:r>
          </a:p>
          <a:p>
            <a:pPr marL="1376362" lvl="2" indent="-457200">
              <a:lnSpc>
                <a:spcPct val="100000"/>
              </a:lnSpc>
              <a:spcBef>
                <a:spcPts val="300"/>
              </a:spcBef>
              <a:buFont typeface="Arial" panose="020B0604020202020204" pitchFamily="34" charset="0"/>
              <a:buChar char="•"/>
              <a:defRPr/>
            </a:pPr>
            <a:r>
              <a:rPr lang="en-US" sz="2200" dirty="0">
                <a:effectLst/>
                <a:cs typeface="Arial" panose="020B0604020202020204" pitchFamily="34" charset="0"/>
              </a:rPr>
              <a:t>Disadvantages of the status quo; Advantages /benefits of change; Optimism about change; Intention to change</a:t>
            </a:r>
          </a:p>
          <a:p>
            <a:pPr marL="976312" lvl="1" indent="-457200">
              <a:lnSpc>
                <a:spcPct val="100000"/>
              </a:lnSpc>
              <a:spcBef>
                <a:spcPts val="300"/>
              </a:spcBef>
              <a:buFont typeface="Arial" panose="020B0604020202020204" pitchFamily="34" charset="0"/>
              <a:buChar char="•"/>
              <a:defRPr/>
            </a:pPr>
            <a:r>
              <a:rPr lang="en-US" sz="2400" dirty="0">
                <a:effectLst/>
                <a:cs typeface="Arial" panose="020B0604020202020204" pitchFamily="34" charset="0"/>
              </a:rPr>
              <a:t>Stages of Change</a:t>
            </a:r>
          </a:p>
          <a:p>
            <a:pPr marL="1376362" lvl="2" indent="-457200">
              <a:lnSpc>
                <a:spcPct val="100000"/>
              </a:lnSpc>
              <a:spcBef>
                <a:spcPts val="300"/>
              </a:spcBef>
              <a:buFont typeface="Arial" panose="020B0604020202020204" pitchFamily="34" charset="0"/>
              <a:buChar char="•"/>
              <a:defRPr/>
            </a:pPr>
            <a:r>
              <a:rPr lang="en-US" sz="2200" dirty="0">
                <a:effectLst/>
                <a:cs typeface="Arial" panose="020B0604020202020204" pitchFamily="34" charset="0"/>
              </a:rPr>
              <a:t>Precontemplation, Contemplation, Preparation, Action, Maintenance</a:t>
            </a:r>
          </a:p>
        </p:txBody>
      </p:sp>
    </p:spTree>
    <p:extLst>
      <p:ext uri="{BB962C8B-B14F-4D97-AF65-F5344CB8AC3E}">
        <p14:creationId xmlns:p14="http://schemas.microsoft.com/office/powerpoint/2010/main" val="550743162"/>
      </p:ext>
    </p:extLst>
  </p:cSld>
  <p:clrMapOvr>
    <a:masterClrMapping/>
  </p:clrMapOvr>
  <p:transition spd="slow">
    <p:comb/>
  </p:transition>
</p:sld>
</file>

<file path=ppt/slides/slide13.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81200" y="142614"/>
            <a:ext cx="8229600" cy="1048624"/>
          </a:xfrm>
          <a:effectLst/>
        </p:spPr>
        <p:txBody>
          <a:bodyPr>
            <a:normAutofit/>
          </a:bodyPr>
          <a:lstStyle/>
          <a:p>
            <a:pPr algn="ctr">
              <a:defRPr/>
            </a:pPr>
            <a:r>
              <a:rPr lang="en-US" dirty="0">
                <a:solidFill>
                  <a:schemeClr val="bg1"/>
                </a:solidFill>
                <a:latin typeface="Arial" pitchFamily="34" charset="0"/>
                <a:cs typeface="Arial" pitchFamily="34" charset="0"/>
              </a:rPr>
              <a:t>Classes of Problems</a:t>
            </a:r>
          </a:p>
        </p:txBody>
      </p:sp>
      <p:graphicFrame>
        <p:nvGraphicFramePr>
          <p:cNvPr id="6" name="Content Placeholder 5">
            <a:extLst>
              <a:ext uri="{FF2B5EF4-FFF2-40B4-BE49-F238E27FC236}">
                <a16:creationId xmlns:a16="http://schemas.microsoft.com/office/drawing/2014/main" id="{DA73A249-719B-4BB8-8A28-082328E52EAD}"/>
              </a:ext>
            </a:extLst>
          </p:cNvPr>
          <p:cNvGraphicFramePr>
            <a:graphicFrameLocks noGrp="1" noChangeAspect="1"/>
          </p:cNvGraphicFramePr>
          <p:nvPr>
            <p:ph idx="1"/>
            <p:extLst>
              <p:ext uri="{D42A27DB-BD31-4B8C-83A1-F6EECF244321}">
                <p14:modId xmlns:p14="http://schemas.microsoft.com/office/powerpoint/2010/main" val="3738553587"/>
              </p:ext>
            </p:extLst>
          </p:nvPr>
        </p:nvGraphicFramePr>
        <p:xfrm>
          <a:off x="973123" y="1392572"/>
          <a:ext cx="10024844" cy="4389120"/>
        </p:xfrm>
        <a:graphic>
          <a:graphicData uri="http://schemas.openxmlformats.org/drawingml/2006/table">
            <a:tbl>
              <a:tblPr firstRow="1" firstCol="1" bandRow="1"/>
              <a:tblGrid>
                <a:gridCol w="2505675">
                  <a:extLst>
                    <a:ext uri="{9D8B030D-6E8A-4147-A177-3AD203B41FA5}">
                      <a16:colId xmlns:a16="http://schemas.microsoft.com/office/drawing/2014/main" val="445425301"/>
                    </a:ext>
                  </a:extLst>
                </a:gridCol>
                <a:gridCol w="2505675">
                  <a:extLst>
                    <a:ext uri="{9D8B030D-6E8A-4147-A177-3AD203B41FA5}">
                      <a16:colId xmlns:a16="http://schemas.microsoft.com/office/drawing/2014/main" val="1563783322"/>
                    </a:ext>
                  </a:extLst>
                </a:gridCol>
                <a:gridCol w="2506747">
                  <a:extLst>
                    <a:ext uri="{9D8B030D-6E8A-4147-A177-3AD203B41FA5}">
                      <a16:colId xmlns:a16="http://schemas.microsoft.com/office/drawing/2014/main" val="2273748391"/>
                    </a:ext>
                  </a:extLst>
                </a:gridCol>
                <a:gridCol w="2506747">
                  <a:extLst>
                    <a:ext uri="{9D8B030D-6E8A-4147-A177-3AD203B41FA5}">
                      <a16:colId xmlns:a16="http://schemas.microsoft.com/office/drawing/2014/main" val="357448740"/>
                    </a:ext>
                  </a:extLst>
                </a:gridCol>
              </a:tblGrid>
              <a:tr h="479105">
                <a:tc>
                  <a:txBody>
                    <a:bodyPr/>
                    <a:lstStyle/>
                    <a:p>
                      <a:pPr marL="0" marR="0" algn="ctr">
                        <a:spcBef>
                          <a:spcPts val="0"/>
                        </a:spcBef>
                        <a:spcAft>
                          <a:spcPts val="0"/>
                        </a:spcAft>
                      </a:pPr>
                      <a:r>
                        <a:rPr lang="en-US" sz="1600" dirty="0">
                          <a:solidFill>
                            <a:schemeClr val="tx1"/>
                          </a:solidFill>
                          <a:effectLst/>
                          <a:latin typeface="+mj-lt"/>
                          <a:ea typeface="Calibri" panose="020F0502020204030204" pitchFamily="34" charset="0"/>
                        </a:rPr>
                        <a:t>Experiential</a:t>
                      </a:r>
                      <a:endParaRPr lang="en-US" sz="1600" dirty="0">
                        <a:solidFill>
                          <a:schemeClr val="tx1"/>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mj-lt"/>
                          <a:ea typeface="Calibri" panose="020F0502020204030204" pitchFamily="34" charset="0"/>
                        </a:rPr>
                        <a:t>Cognition and</a:t>
                      </a:r>
                      <a:endParaRPr lang="en-US" sz="1600">
                        <a:solidFill>
                          <a:schemeClr val="tx1"/>
                        </a:solidFill>
                        <a:effectLst/>
                        <a:latin typeface="+mj-lt"/>
                        <a:ea typeface="Times New Roman" panose="02020603050405020304" pitchFamily="18" charset="0"/>
                      </a:endParaRPr>
                    </a:p>
                    <a:p>
                      <a:pPr marL="0" marR="0" algn="ctr">
                        <a:spcBef>
                          <a:spcPts val="0"/>
                        </a:spcBef>
                        <a:spcAft>
                          <a:spcPts val="0"/>
                        </a:spcAft>
                      </a:pPr>
                      <a:r>
                        <a:rPr lang="en-US" sz="1600">
                          <a:solidFill>
                            <a:schemeClr val="tx1"/>
                          </a:solidFill>
                          <a:effectLst/>
                          <a:latin typeface="+mj-lt"/>
                          <a:ea typeface="Calibri" panose="020F0502020204030204" pitchFamily="34" charset="0"/>
                        </a:rPr>
                        <a:t>Views</a:t>
                      </a:r>
                      <a:endParaRPr lang="en-US" sz="1600">
                        <a:solidFill>
                          <a:schemeClr val="tx1"/>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mj-lt"/>
                          <a:ea typeface="Calibri" panose="020F0502020204030204" pitchFamily="34" charset="0"/>
                        </a:rPr>
                        <a:t>Action and</a:t>
                      </a:r>
                      <a:endParaRPr lang="en-US" sz="1600">
                        <a:solidFill>
                          <a:schemeClr val="tx1"/>
                        </a:solidFill>
                        <a:effectLst/>
                        <a:latin typeface="+mj-lt"/>
                        <a:ea typeface="Times New Roman" panose="02020603050405020304" pitchFamily="18" charset="0"/>
                      </a:endParaRPr>
                    </a:p>
                    <a:p>
                      <a:pPr marL="0" marR="0" algn="ctr">
                        <a:spcBef>
                          <a:spcPts val="0"/>
                        </a:spcBef>
                        <a:spcAft>
                          <a:spcPts val="0"/>
                        </a:spcAft>
                      </a:pPr>
                      <a:r>
                        <a:rPr lang="en-US" sz="1600">
                          <a:solidFill>
                            <a:schemeClr val="tx1"/>
                          </a:solidFill>
                          <a:effectLst/>
                          <a:latin typeface="+mj-lt"/>
                          <a:ea typeface="Calibri" panose="020F0502020204030204" pitchFamily="34" charset="0"/>
                        </a:rPr>
                        <a:t>Interaction</a:t>
                      </a:r>
                      <a:endParaRPr lang="en-US" sz="1600">
                        <a:solidFill>
                          <a:schemeClr val="tx1"/>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mj-lt"/>
                          <a:ea typeface="Calibri" panose="020F0502020204030204" pitchFamily="34" charset="0"/>
                        </a:rPr>
                        <a:t>Neurobiological</a:t>
                      </a:r>
                      <a:endParaRPr lang="en-US" sz="1600">
                        <a:solidFill>
                          <a:schemeClr val="tx1"/>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446824028"/>
                  </a:ext>
                </a:extLst>
              </a:tr>
              <a:tr h="3832837">
                <a:tc>
                  <a:txBody>
                    <a:bodyPr/>
                    <a:lstStyle/>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Affect responses</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Feelings</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Sense of self</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Bodily sensations</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Automatic fantasies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and thoughts</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Thoughts and cognition</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Points of view</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Attentional patterns</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Beliefs, assumptions, interpretations, explanations, evaluations</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Times New Roman" panose="02020603050405020304" pitchFamily="18"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Identity stories</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Action patterns</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Interactional patterns</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Language patterns</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Nonverbal patterns</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Time patterns</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Spatial patterns</a:t>
                      </a:r>
                      <a:endParaRPr lang="en-US" sz="1600" dirty="0">
                        <a:solidFill>
                          <a:schemeClr val="tx1"/>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Autonomic responses and arousal and sensory experiences (V/A/T/G/O)</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Visual</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Auditory</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Tactile (Kinesthetic)</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Gustatory</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Olfactory</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Times New Roman" panose="02020603050405020304" pitchFamily="18" charset="0"/>
                        </a:rPr>
                        <a:t> </a:t>
                      </a:r>
                      <a:endParaRPr lang="en-US" sz="1600" dirty="0">
                        <a:solidFill>
                          <a:schemeClr val="tx1"/>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406352783"/>
                  </a:ext>
                </a:extLst>
              </a:tr>
            </a:tbl>
          </a:graphicData>
        </a:graphic>
      </p:graphicFrame>
    </p:spTree>
    <p:extLst>
      <p:ext uri="{BB962C8B-B14F-4D97-AF65-F5344CB8AC3E}">
        <p14:creationId xmlns:p14="http://schemas.microsoft.com/office/powerpoint/2010/main" val="3805474670"/>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showMasterSp="0">
  <p:cSld>
    <p:bg>
      <p:bgPr>
        <a:solidFill>
          <a:schemeClr val="tx1"/>
        </a:solidFill>
        <a:effectLst/>
      </p:bgPr>
    </p:bg>
    <p:spTree>
      <p:nvGrpSpPr>
        <p:cNvPr id="1" name=""/>
        <p:cNvGrpSpPr/>
        <p:nvPr/>
      </p:nvGrpSpPr>
      <p:grpSpPr>
        <a:xfrm>
          <a:off x="0" y="0"/>
          <a:ext cx="0" cy="0"/>
          <a:chOff x="0" y="0"/>
          <a:chExt cx="0" cy="0"/>
        </a:xfrm>
      </p:grpSpPr>
      <p:sp>
        <p:nvSpPr>
          <p:cNvPr id="4" name="Title 3"/>
          <p:cNvSpPr>
            <a:spLocks noGrp="1"/>
          </p:cNvSpPr>
          <p:nvPr>
            <p:ph type="title"/>
          </p:nvPr>
        </p:nvSpPr>
        <p:spPr>
          <a:xfrm>
            <a:off x="1981200" y="304800"/>
            <a:ext cx="8229600" cy="785769"/>
          </a:xfrm>
          <a:effectLst/>
        </p:spPr>
        <p:txBody>
          <a:bodyPr>
            <a:normAutofit/>
          </a:bodyPr>
          <a:lstStyle/>
          <a:p>
            <a:pPr algn="ctr">
              <a:defRPr/>
            </a:pPr>
            <a:r>
              <a:rPr lang="en-US" dirty="0">
                <a:solidFill>
                  <a:schemeClr val="bg1"/>
                </a:solidFill>
                <a:latin typeface="Arial" pitchFamily="34" charset="0"/>
                <a:cs typeface="Arial" pitchFamily="34" charset="0"/>
              </a:rPr>
              <a:t>Classes of Intervention</a:t>
            </a:r>
          </a:p>
        </p:txBody>
      </p:sp>
      <p:graphicFrame>
        <p:nvGraphicFramePr>
          <p:cNvPr id="8" name="Content Placeholder 7">
            <a:extLst>
              <a:ext uri="{FF2B5EF4-FFF2-40B4-BE49-F238E27FC236}">
                <a16:creationId xmlns:a16="http://schemas.microsoft.com/office/drawing/2014/main" id="{B92C1638-8649-4927-B3F7-5AEA72A9D8BC}"/>
              </a:ext>
            </a:extLst>
          </p:cNvPr>
          <p:cNvGraphicFramePr>
            <a:graphicFrameLocks noGrp="1" noChangeAspect="1"/>
          </p:cNvGraphicFramePr>
          <p:nvPr>
            <p:ph idx="1"/>
            <p:extLst>
              <p:ext uri="{D42A27DB-BD31-4B8C-83A1-F6EECF244321}">
                <p14:modId xmlns:p14="http://schemas.microsoft.com/office/powerpoint/2010/main" val="1440927236"/>
              </p:ext>
            </p:extLst>
          </p:nvPr>
        </p:nvGraphicFramePr>
        <p:xfrm>
          <a:off x="931178" y="1241571"/>
          <a:ext cx="10192624" cy="5395609"/>
        </p:xfrm>
        <a:graphic>
          <a:graphicData uri="http://schemas.openxmlformats.org/drawingml/2006/table">
            <a:tbl>
              <a:tblPr firstRow="1" firstCol="1" bandRow="1"/>
              <a:tblGrid>
                <a:gridCol w="2547610">
                  <a:extLst>
                    <a:ext uri="{9D8B030D-6E8A-4147-A177-3AD203B41FA5}">
                      <a16:colId xmlns:a16="http://schemas.microsoft.com/office/drawing/2014/main" val="3793921114"/>
                    </a:ext>
                  </a:extLst>
                </a:gridCol>
                <a:gridCol w="2547610">
                  <a:extLst>
                    <a:ext uri="{9D8B030D-6E8A-4147-A177-3AD203B41FA5}">
                      <a16:colId xmlns:a16="http://schemas.microsoft.com/office/drawing/2014/main" val="1035295991"/>
                    </a:ext>
                  </a:extLst>
                </a:gridCol>
                <a:gridCol w="2548702">
                  <a:extLst>
                    <a:ext uri="{9D8B030D-6E8A-4147-A177-3AD203B41FA5}">
                      <a16:colId xmlns:a16="http://schemas.microsoft.com/office/drawing/2014/main" val="1202453873"/>
                    </a:ext>
                  </a:extLst>
                </a:gridCol>
                <a:gridCol w="2548702">
                  <a:extLst>
                    <a:ext uri="{9D8B030D-6E8A-4147-A177-3AD203B41FA5}">
                      <a16:colId xmlns:a16="http://schemas.microsoft.com/office/drawing/2014/main" val="2170042808"/>
                    </a:ext>
                  </a:extLst>
                </a:gridCol>
              </a:tblGrid>
              <a:tr h="518809">
                <a:tc>
                  <a:txBody>
                    <a:bodyPr/>
                    <a:lstStyle/>
                    <a:p>
                      <a:pPr marL="0" marR="0" algn="ctr">
                        <a:spcBef>
                          <a:spcPts val="0"/>
                        </a:spcBef>
                        <a:spcAft>
                          <a:spcPts val="0"/>
                        </a:spcAft>
                      </a:pPr>
                      <a:r>
                        <a:rPr lang="en-US" sz="1600" dirty="0">
                          <a:solidFill>
                            <a:schemeClr val="tx1"/>
                          </a:solidFill>
                          <a:effectLst/>
                          <a:latin typeface="+mj-lt"/>
                          <a:ea typeface="Calibri" panose="020F0502020204030204" pitchFamily="34" charset="0"/>
                        </a:rPr>
                        <a:t>Experiential</a:t>
                      </a:r>
                      <a:endParaRPr lang="en-US" sz="1600" dirty="0">
                        <a:solidFill>
                          <a:schemeClr val="tx1"/>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mj-lt"/>
                          <a:ea typeface="Calibri" panose="020F0502020204030204" pitchFamily="34" charset="0"/>
                        </a:rPr>
                        <a:t>Cognition and</a:t>
                      </a:r>
                      <a:endParaRPr lang="en-US" sz="1600">
                        <a:solidFill>
                          <a:schemeClr val="tx1"/>
                        </a:solidFill>
                        <a:effectLst/>
                        <a:latin typeface="+mj-lt"/>
                        <a:ea typeface="Times New Roman" panose="02020603050405020304" pitchFamily="18" charset="0"/>
                      </a:endParaRPr>
                    </a:p>
                    <a:p>
                      <a:pPr marL="0" marR="0" algn="ctr">
                        <a:spcBef>
                          <a:spcPts val="0"/>
                        </a:spcBef>
                        <a:spcAft>
                          <a:spcPts val="0"/>
                        </a:spcAft>
                      </a:pPr>
                      <a:r>
                        <a:rPr lang="en-US" sz="1600">
                          <a:solidFill>
                            <a:schemeClr val="tx1"/>
                          </a:solidFill>
                          <a:effectLst/>
                          <a:latin typeface="+mj-lt"/>
                          <a:ea typeface="Calibri" panose="020F0502020204030204" pitchFamily="34" charset="0"/>
                        </a:rPr>
                        <a:t>Views</a:t>
                      </a:r>
                      <a:endParaRPr lang="en-US" sz="1600">
                        <a:solidFill>
                          <a:schemeClr val="tx1"/>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dirty="0">
                          <a:solidFill>
                            <a:schemeClr val="tx1"/>
                          </a:solidFill>
                          <a:effectLst/>
                          <a:latin typeface="+mj-lt"/>
                          <a:ea typeface="Calibri" panose="020F0502020204030204" pitchFamily="34" charset="0"/>
                        </a:rPr>
                        <a:t>Action and</a:t>
                      </a:r>
                      <a:endParaRPr lang="en-US" sz="1600" dirty="0">
                        <a:solidFill>
                          <a:schemeClr val="tx1"/>
                        </a:solidFill>
                        <a:effectLst/>
                        <a:latin typeface="+mj-lt"/>
                        <a:ea typeface="Times New Roman" panose="02020603050405020304" pitchFamily="18" charset="0"/>
                      </a:endParaRPr>
                    </a:p>
                    <a:p>
                      <a:pPr marL="0" marR="0" algn="ctr">
                        <a:spcBef>
                          <a:spcPts val="0"/>
                        </a:spcBef>
                        <a:spcAft>
                          <a:spcPts val="0"/>
                        </a:spcAft>
                      </a:pPr>
                      <a:r>
                        <a:rPr lang="en-US" sz="1600" dirty="0">
                          <a:solidFill>
                            <a:schemeClr val="tx1"/>
                          </a:solidFill>
                          <a:effectLst/>
                          <a:latin typeface="+mj-lt"/>
                          <a:ea typeface="Calibri" panose="020F0502020204030204" pitchFamily="34" charset="0"/>
                        </a:rPr>
                        <a:t>Interaction</a:t>
                      </a:r>
                      <a:endParaRPr lang="en-US" sz="1600" dirty="0">
                        <a:solidFill>
                          <a:schemeClr val="tx1"/>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lgn="ctr">
                        <a:spcBef>
                          <a:spcPts val="0"/>
                        </a:spcBef>
                        <a:spcAft>
                          <a:spcPts val="0"/>
                        </a:spcAft>
                      </a:pPr>
                      <a:r>
                        <a:rPr lang="en-US" sz="1600">
                          <a:solidFill>
                            <a:schemeClr val="tx1"/>
                          </a:solidFill>
                          <a:effectLst/>
                          <a:latin typeface="+mj-lt"/>
                          <a:ea typeface="Calibri" panose="020F0502020204030204" pitchFamily="34" charset="0"/>
                        </a:rPr>
                        <a:t>Neurobiological</a:t>
                      </a:r>
                      <a:endParaRPr lang="en-US" sz="1600">
                        <a:solidFill>
                          <a:schemeClr val="tx1"/>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748567792"/>
                  </a:ext>
                </a:extLst>
              </a:tr>
              <a:tr h="4841756">
                <a:tc>
                  <a:txBody>
                    <a:bodyPr/>
                    <a:lstStyle/>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Give messages of acceptance, validation, and acknowledgment.</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Encourage emotional expression.</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Use inclusive language to expand acceptance of self.</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Identify and challenge views that suggest impossibility, blame, invalidation, non-accountability or determinism.</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Develop or increase awareness, insight, or mindfulness.</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Change thoughts, cognitions, and perceptions.</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Shift, alter, change, or offer new possibilities for attention.</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a:solidFill>
                            <a:schemeClr val="tx1"/>
                          </a:solidFill>
                          <a:effectLst/>
                          <a:latin typeface="+mj-lt"/>
                          <a:ea typeface="Calibri" panose="020F0502020204030204" pitchFamily="34" charset="0"/>
                        </a:rPr>
                        <a:t>Identify and alter or change problematic action patterns associated with the problem.</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a:solidFill>
                            <a:schemeClr val="tx1"/>
                          </a:solidFill>
                          <a:effectLst/>
                          <a:latin typeface="+mj-lt"/>
                          <a:ea typeface="Calibri" panose="020F0502020204030204" pitchFamily="34" charset="0"/>
                        </a:rPr>
                        <a:t>Identify and alter or change problematic interactional patterns associated with the problem.</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Identify and utilize solution patterns.</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cs typeface="Times New Roman" panose="02020603050405020304" pitchFamily="18" charset="0"/>
                        </a:rPr>
                        <a:t> </a:t>
                      </a:r>
                      <a:r>
                        <a:rPr lang="en-US" sz="1600" dirty="0">
                          <a:solidFill>
                            <a:schemeClr val="tx1"/>
                          </a:solidFill>
                          <a:effectLst/>
                          <a:latin typeface="+mj-lt"/>
                          <a:ea typeface="Calibri" panose="020F0502020204030204" pitchFamily="34" charset="0"/>
                        </a:rPr>
                        <a:t>Introduce new methods of adjusting and coping.</a:t>
                      </a:r>
                      <a:endParaRPr lang="en-US" sz="1600" dirty="0">
                        <a:solidFill>
                          <a:schemeClr val="tx1"/>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Arial" panose="020B0604020202020204" pitchFamily="34" charset="0"/>
                          <a:sym typeface="Wingdings 3" panose="05040102010807070707" pitchFamily="18" charset="2"/>
                        </a:rPr>
                        <a:t></a:t>
                      </a:r>
                      <a:r>
                        <a:rPr lang="en-US" sz="1600" dirty="0">
                          <a:solidFill>
                            <a:schemeClr val="tx1"/>
                          </a:solidFill>
                          <a:effectLst/>
                          <a:latin typeface="+mj-lt"/>
                          <a:ea typeface="Calibri" panose="020F0502020204030204" pitchFamily="34" charset="0"/>
                        </a:rPr>
                        <a:t> Alter, shift, or change autonomic responses and arousal and sensory experiences (V/A/K/G/O)</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Visual</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Auditory</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Tactile (Kinesthetic)</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Gustatory</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Olfactory</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rPr>
                        <a:t> </a:t>
                      </a:r>
                      <a:endParaRPr lang="en-US" sz="1600" dirty="0">
                        <a:solidFill>
                          <a:schemeClr val="tx1"/>
                        </a:solidFill>
                        <a:effectLst/>
                        <a:latin typeface="+mj-lt"/>
                        <a:ea typeface="Times New Roman" panose="02020603050405020304" pitchFamily="18" charset="0"/>
                      </a:endParaRPr>
                    </a:p>
                    <a:p>
                      <a:pPr marL="0" marR="0">
                        <a:spcBef>
                          <a:spcPts val="0"/>
                        </a:spcBef>
                        <a:spcAft>
                          <a:spcPts val="0"/>
                        </a:spcAft>
                      </a:pPr>
                      <a:r>
                        <a:rPr lang="en-US" sz="1600" dirty="0">
                          <a:solidFill>
                            <a:schemeClr val="tx1"/>
                          </a:solidFill>
                          <a:effectLst/>
                          <a:latin typeface="+mj-lt"/>
                          <a:ea typeface="Calibri" panose="020F0502020204030204" pitchFamily="34" charset="0"/>
                          <a:cs typeface="Times New Roman" panose="02020603050405020304" pitchFamily="18" charset="0"/>
                        </a:rPr>
                        <a:t> </a:t>
                      </a:r>
                      <a:endParaRPr lang="en-US" sz="1600" dirty="0">
                        <a:solidFill>
                          <a:schemeClr val="tx1"/>
                        </a:solidFill>
                        <a:effectLst/>
                        <a:latin typeface="+mj-lt"/>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594451221"/>
                  </a:ext>
                </a:extLst>
              </a:tr>
            </a:tbl>
          </a:graphicData>
        </a:graphic>
      </p:graphicFrame>
    </p:spTree>
    <p:extLst>
      <p:ext uri="{BB962C8B-B14F-4D97-AF65-F5344CB8AC3E}">
        <p14:creationId xmlns:p14="http://schemas.microsoft.com/office/powerpoint/2010/main" val="1107011447"/>
      </p:ext>
    </p:extLst>
  </p:cSld>
  <p:clrMapOvr>
    <a:masterClrMapping/>
  </p:clrMapOvr>
  <mc:AlternateContent xmlns:mc="http://schemas.openxmlformats.org/markup-compatibility/2006" xmlns:p14="http://schemas.microsoft.com/office/powerpoint/2010/main">
    <mc:Choice Requires="p14">
      <p:transition spd="slow" p14:dur="1600">
        <p14:gallery dir="r"/>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7">
            <a:extLst>
              <a:ext uri="{FF2B5EF4-FFF2-40B4-BE49-F238E27FC236}">
                <a16:creationId xmlns:a16="http://schemas.microsoft.com/office/drawing/2014/main" id="{089C9161-A828-4A45-9AD0-28DAEF4DDCFD}"/>
              </a:ext>
            </a:extLst>
          </p:cNvPr>
          <p:cNvSpPr>
            <a:spLocks noGrp="1"/>
          </p:cNvSpPr>
          <p:nvPr>
            <p:ph sz="half" idx="1"/>
          </p:nvPr>
        </p:nvSpPr>
        <p:spPr>
          <a:xfrm>
            <a:off x="902972" y="769374"/>
            <a:ext cx="5106004" cy="5319252"/>
          </a:xfrm>
        </p:spPr>
        <p:txBody>
          <a:bodyPr>
            <a:normAutofit fontScale="92500" lnSpcReduction="10000"/>
          </a:bodyPr>
          <a:lstStyle/>
          <a:p>
            <a:pPr marL="0" indent="0" algn="ctr">
              <a:lnSpc>
                <a:spcPct val="100000"/>
              </a:lnSpc>
              <a:buNone/>
            </a:pPr>
            <a:r>
              <a:rPr lang="en-US" sz="2800" u="sng" dirty="0">
                <a:effectLst/>
                <a:latin typeface="Arial" panose="020B0604020202020204" pitchFamily="34" charset="0"/>
                <a:cs typeface="Arial" panose="020B0604020202020204" pitchFamily="34" charset="0"/>
              </a:rPr>
              <a:t>Model Selection</a:t>
            </a:r>
          </a:p>
          <a:p>
            <a:pPr>
              <a:lnSpc>
                <a:spcPct val="100000"/>
              </a:lnSpc>
            </a:pPr>
            <a:r>
              <a:rPr lang="en-US" sz="2400" dirty="0">
                <a:effectLst/>
                <a:latin typeface="Arial" panose="020B0604020202020204" pitchFamily="34" charset="0"/>
                <a:cs typeface="Arial" panose="020B0604020202020204" pitchFamily="34" charset="0"/>
              </a:rPr>
              <a:t>Some clinicians choose to adhere to one or two specific models.</a:t>
            </a:r>
          </a:p>
          <a:p>
            <a:pPr>
              <a:lnSpc>
                <a:spcPct val="100000"/>
              </a:lnSpc>
            </a:pPr>
            <a:r>
              <a:rPr lang="en-US" sz="2400" dirty="0">
                <a:effectLst/>
                <a:latin typeface="Arial" panose="020B0604020202020204" pitchFamily="34" charset="0"/>
                <a:cs typeface="Arial" panose="020B0604020202020204" pitchFamily="34" charset="0"/>
              </a:rPr>
              <a:t>Other consider themselves “eclectic,” however, one cannot be eclectic unless he or she knows numerous models well. </a:t>
            </a:r>
          </a:p>
          <a:p>
            <a:pPr>
              <a:lnSpc>
                <a:spcPct val="100000"/>
              </a:lnSpc>
            </a:pPr>
            <a:r>
              <a:rPr lang="en-US" sz="2400" dirty="0">
                <a:effectLst/>
                <a:latin typeface="Arial" panose="020B0604020202020204" pitchFamily="34" charset="0"/>
                <a:cs typeface="Arial" panose="020B0604020202020204" pitchFamily="34" charset="0"/>
              </a:rPr>
              <a:t>Studies demonstrate that most therapists know 2-3 models.</a:t>
            </a:r>
          </a:p>
          <a:p>
            <a:pPr>
              <a:lnSpc>
                <a:spcPct val="100000"/>
              </a:lnSpc>
            </a:pPr>
            <a:r>
              <a:rPr lang="en-US" sz="2400" dirty="0">
                <a:effectLst/>
                <a:latin typeface="Arial" panose="020B0604020202020204" pitchFamily="34" charset="0"/>
                <a:cs typeface="Arial" panose="020B0604020202020204" pitchFamily="34" charset="0"/>
              </a:rPr>
              <a:t>Consider using a “Practice-Based Evidence” approach.</a:t>
            </a:r>
          </a:p>
          <a:p>
            <a:pPr>
              <a:lnSpc>
                <a:spcPct val="100000"/>
              </a:lnSpc>
            </a:pPr>
            <a:r>
              <a:rPr lang="en-US" sz="2400" dirty="0">
                <a:effectLst/>
                <a:latin typeface="Arial" panose="020B0604020202020204" pitchFamily="34" charset="0"/>
                <a:cs typeface="Arial" panose="020B0604020202020204" pitchFamily="34" charset="0"/>
              </a:rPr>
              <a:t>Doing so involves matching the approach with clients based on the evidence that emerges from each interaction.</a:t>
            </a:r>
            <a:endParaRPr lang="en-US" dirty="0">
              <a:effectLst/>
              <a:latin typeface="Arial" panose="020B0604020202020204" pitchFamily="34" charset="0"/>
              <a:cs typeface="Arial" panose="020B0604020202020204" pitchFamily="34" charset="0"/>
            </a:endParaRPr>
          </a:p>
        </p:txBody>
      </p:sp>
      <p:graphicFrame>
        <p:nvGraphicFramePr>
          <p:cNvPr id="6" name="Content Placeholder 4">
            <a:extLst>
              <a:ext uri="{FF2B5EF4-FFF2-40B4-BE49-F238E27FC236}">
                <a16:creationId xmlns:a16="http://schemas.microsoft.com/office/drawing/2014/main" id="{A2004925-95B2-43BE-B825-3084D118CF68}"/>
              </a:ext>
            </a:extLst>
          </p:cNvPr>
          <p:cNvGraphicFramePr>
            <a:graphicFrameLocks noChangeAspect="1"/>
          </p:cNvGraphicFramePr>
          <p:nvPr/>
        </p:nvGraphicFramePr>
        <p:xfrm>
          <a:off x="6699511" y="68827"/>
          <a:ext cx="5118865" cy="6715431"/>
        </p:xfrm>
        <a:graphic>
          <a:graphicData uri="http://schemas.openxmlformats.org/drawingml/2006/table">
            <a:tbl>
              <a:tblPr firstRow="1" firstCol="1" bandRow="1">
                <a:tableStyleId>{5940675A-B579-460E-94D1-54222C63F5DA}</a:tableStyleId>
              </a:tblPr>
              <a:tblGrid>
                <a:gridCol w="1023773">
                  <a:extLst>
                    <a:ext uri="{9D8B030D-6E8A-4147-A177-3AD203B41FA5}">
                      <a16:colId xmlns:a16="http://schemas.microsoft.com/office/drawing/2014/main" val="926648981"/>
                    </a:ext>
                  </a:extLst>
                </a:gridCol>
                <a:gridCol w="1023773">
                  <a:extLst>
                    <a:ext uri="{9D8B030D-6E8A-4147-A177-3AD203B41FA5}">
                      <a16:colId xmlns:a16="http://schemas.microsoft.com/office/drawing/2014/main" val="1205370137"/>
                    </a:ext>
                  </a:extLst>
                </a:gridCol>
                <a:gridCol w="1023773">
                  <a:extLst>
                    <a:ext uri="{9D8B030D-6E8A-4147-A177-3AD203B41FA5}">
                      <a16:colId xmlns:a16="http://schemas.microsoft.com/office/drawing/2014/main" val="1331056604"/>
                    </a:ext>
                  </a:extLst>
                </a:gridCol>
                <a:gridCol w="1023773">
                  <a:extLst>
                    <a:ext uri="{9D8B030D-6E8A-4147-A177-3AD203B41FA5}">
                      <a16:colId xmlns:a16="http://schemas.microsoft.com/office/drawing/2014/main" val="1473373176"/>
                    </a:ext>
                  </a:extLst>
                </a:gridCol>
                <a:gridCol w="1023773">
                  <a:extLst>
                    <a:ext uri="{9D8B030D-6E8A-4147-A177-3AD203B41FA5}">
                      <a16:colId xmlns:a16="http://schemas.microsoft.com/office/drawing/2014/main" val="1750220595"/>
                    </a:ext>
                  </a:extLst>
                </a:gridCol>
              </a:tblGrid>
              <a:tr h="2589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Model</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Experiential</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Cognition and Views</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Action and Interaction</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Neurobiology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1321046586"/>
                  </a:ext>
                </a:extLst>
              </a:tr>
              <a:tr h="3884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Acceptance and Commitment Therapy (ACT)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1599427636"/>
                  </a:ext>
                </a:extLst>
              </a:tr>
              <a:tr h="3884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Adlerian Therapy (Individual Psychology)</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2711144904"/>
                  </a:ext>
                </a:extLst>
              </a:tr>
              <a:tr h="2589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Behavior Therapies</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440291748"/>
                  </a:ext>
                </a:extLst>
              </a:tr>
              <a:tr h="5179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Cognitive (CT) and Cognitive Behavioral Therapies (CBT)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4264542186"/>
                  </a:ext>
                </a:extLst>
              </a:tr>
              <a:tr h="3884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Dialectical Behavior Therapy (DBT)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3403413482"/>
                  </a:ext>
                </a:extLst>
              </a:tr>
              <a:tr h="2589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Existential Therapy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86471292"/>
                  </a:ext>
                </a:extLst>
              </a:tr>
              <a:tr h="64619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Eye Movement Desensitization and Reprocessing (EMDR)</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3175671197"/>
                  </a:ext>
                </a:extLst>
              </a:tr>
              <a:tr h="1780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Gestalt Therapy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3693165143"/>
                  </a:ext>
                </a:extLst>
              </a:tr>
              <a:tr h="1780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Hypnosis</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2106278259"/>
                  </a:ext>
                </a:extLst>
              </a:tr>
              <a:tr h="2589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Interpersonal Therapy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2162044331"/>
                  </a:ext>
                </a:extLst>
              </a:tr>
              <a:tr h="1780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Jungian Analysis</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4005346472"/>
                  </a:ext>
                </a:extLst>
              </a:tr>
              <a:tr h="2589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Motivational Interviewing (MI)</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393682395"/>
                  </a:ext>
                </a:extLst>
              </a:tr>
              <a:tr h="1780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Narrative Therapy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135371047"/>
                  </a:ext>
                </a:extLst>
              </a:tr>
              <a:tr h="3884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Neuro-Linguistic Programming (NLP)</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54277199"/>
                  </a:ext>
                </a:extLst>
              </a:tr>
              <a:tr h="2589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Person-Centered Therapy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dirty="0">
                          <a:effectLst/>
                          <a:sym typeface="Wingdings" panose="05000000000000000000" pitchFamily="2" charset="2"/>
                        </a:rPr>
                        <a:t></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83466497"/>
                  </a:ext>
                </a:extLst>
              </a:tr>
              <a:tr h="517907">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Psychoanalysis and Psychodynamic Therapies</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118400640"/>
                  </a:ext>
                </a:extLst>
              </a:tr>
              <a:tr h="25895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Rational-Emotive Behavior Therapy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1674082842"/>
                  </a:ext>
                </a:extLst>
              </a:tr>
              <a:tr h="1780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Reality Therapy</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2370764107"/>
                  </a:ext>
                </a:extLst>
              </a:tr>
              <a:tr h="3884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Solution-Focused Brief Therapy (SFBT)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2605839186"/>
                  </a:ext>
                </a:extLst>
              </a:tr>
              <a:tr h="38843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Strategic and Structural Family Therapies</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a:effectLst/>
                        </a:rPr>
                        <a:t> </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1100">
                          <a:effectLst/>
                          <a:sym typeface="Wingdings" panose="05000000000000000000" pitchFamily="2" charset="2"/>
                        </a:rPr>
                        <a:t></a:t>
                      </a:r>
                      <a:endParaRPr lang="en-US" sz="90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algn="ctr">
                        <a:spcBef>
                          <a:spcPts val="0"/>
                        </a:spcBef>
                        <a:spcAft>
                          <a:spcPts val="0"/>
                        </a:spcAft>
                      </a:pPr>
                      <a:r>
                        <a:rPr lang="en-US" sz="800" dirty="0">
                          <a:effectLst/>
                        </a:rPr>
                        <a:t> </a:t>
                      </a:r>
                      <a:endParaRPr lang="en-US" sz="900" dirty="0">
                        <a:solidFill>
                          <a:schemeClr val="tx1"/>
                        </a:solidFill>
                        <a:effectLst/>
                        <a:latin typeface="Times New Roman" panose="02020603050405020304" pitchFamily="18" charset="0"/>
                        <a:ea typeface="Times New Roman" panose="02020603050405020304" pitchFamily="18" charset="0"/>
                        <a:cs typeface="Times New Roman" panose="02020603050405020304" pitchFamily="18" charset="0"/>
                      </a:endParaRPr>
                    </a:p>
                  </a:txBody>
                  <a:tcPr marL="53788" marR="53788" marT="0" marB="0"/>
                </a:tc>
                <a:extLst>
                  <a:ext uri="{0D108BD9-81ED-4DB2-BD59-A6C34878D82A}">
                    <a16:rowId xmlns:a16="http://schemas.microsoft.com/office/drawing/2014/main" val="1117081980"/>
                  </a:ext>
                </a:extLst>
              </a:tr>
            </a:tbl>
          </a:graphicData>
        </a:graphic>
      </p:graphicFrame>
    </p:spTree>
    <p:extLst>
      <p:ext uri="{BB962C8B-B14F-4D97-AF65-F5344CB8AC3E}">
        <p14:creationId xmlns:p14="http://schemas.microsoft.com/office/powerpoint/2010/main" val="16994466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913795" y="83891"/>
            <a:ext cx="10353761" cy="982910"/>
          </a:xfrm>
          <a:effectLst/>
        </p:spPr>
        <p:txBody>
          <a:bodyPr>
            <a:normAutofit/>
          </a:bodyPr>
          <a:lstStyle/>
          <a:p>
            <a:pPr algn="ctr">
              <a:defRPr/>
            </a:pPr>
            <a:r>
              <a:rPr lang="en-US" sz="4000" b="0" cap="none" dirty="0">
                <a:effectLst/>
                <a:latin typeface="Arial" panose="020B0604020202020204" pitchFamily="34" charset="0"/>
                <a:cs typeface="Arial" panose="020B0604020202020204" pitchFamily="34" charset="0"/>
              </a:rPr>
              <a:t>Imagine Therapeutic Categories</a:t>
            </a:r>
            <a:endParaRPr lang="en-US" sz="4000" b="0" cap="none" dirty="0">
              <a:solidFill>
                <a:schemeClr val="tx1"/>
              </a:solidFill>
              <a:effectLst/>
              <a:latin typeface="Arial" panose="020B0604020202020204" pitchFamily="34" charset="0"/>
              <a:cs typeface="Arial" pitchFamily="34" charset="0"/>
            </a:endParaRPr>
          </a:p>
        </p:txBody>
      </p:sp>
      <p:sp>
        <p:nvSpPr>
          <p:cNvPr id="7" name="Text Placeholder 6">
            <a:extLst>
              <a:ext uri="{FF2B5EF4-FFF2-40B4-BE49-F238E27FC236}">
                <a16:creationId xmlns:a16="http://schemas.microsoft.com/office/drawing/2014/main" id="{8B2B4615-17EA-BDCC-90DE-3DFB5B85AD4E}"/>
              </a:ext>
            </a:extLst>
          </p:cNvPr>
          <p:cNvSpPr>
            <a:spLocks noGrp="1"/>
          </p:cNvSpPr>
          <p:nvPr>
            <p:ph type="body" idx="1"/>
          </p:nvPr>
        </p:nvSpPr>
        <p:spPr>
          <a:xfrm>
            <a:off x="1141804" y="1066801"/>
            <a:ext cx="4879199" cy="409662"/>
          </a:xfrm>
        </p:spPr>
        <p:txBody>
          <a:bodyPr>
            <a:normAutofit fontScale="92500" lnSpcReduction="10000"/>
          </a:bodyPr>
          <a:lstStyle/>
          <a:p>
            <a:pPr algn="ctr"/>
            <a:r>
              <a:rPr lang="en-US" b="0" dirty="0">
                <a:effectLst/>
                <a:latin typeface="Arial" panose="020B0604020202020204" pitchFamily="34" charset="0"/>
                <a:cs typeface="Arial" panose="020B0604020202020204" pitchFamily="34" charset="0"/>
              </a:rPr>
              <a:t>Primary Therapeutic Approach</a:t>
            </a:r>
          </a:p>
        </p:txBody>
      </p:sp>
      <p:sp>
        <p:nvSpPr>
          <p:cNvPr id="8" name="Content Placeholder 7">
            <a:extLst>
              <a:ext uri="{FF2B5EF4-FFF2-40B4-BE49-F238E27FC236}">
                <a16:creationId xmlns:a16="http://schemas.microsoft.com/office/drawing/2014/main" id="{70DB90FB-12C8-C102-C474-CF6385989AF0}"/>
              </a:ext>
            </a:extLst>
          </p:cNvPr>
          <p:cNvSpPr>
            <a:spLocks noGrp="1"/>
          </p:cNvSpPr>
          <p:nvPr>
            <p:ph sz="half" idx="2"/>
          </p:nvPr>
        </p:nvSpPr>
        <p:spPr>
          <a:xfrm>
            <a:off x="913795" y="1694576"/>
            <a:ext cx="5107208" cy="4963078"/>
          </a:xfrm>
        </p:spPr>
        <p:txBody>
          <a:bodyPr>
            <a:normAutofit fontScale="92500" lnSpcReduction="10000"/>
          </a:bodyPr>
          <a:lstStyle/>
          <a:p>
            <a:pPr>
              <a:lnSpc>
                <a:spcPct val="100000"/>
              </a:lnSpc>
              <a:spcBef>
                <a:spcPts val="0"/>
              </a:spcBef>
            </a:pPr>
            <a:r>
              <a:rPr lang="en-US" sz="1900" dirty="0">
                <a:effectLst/>
                <a:latin typeface="Arial" panose="020B0604020202020204" pitchFamily="34" charset="0"/>
                <a:cs typeface="Arial" panose="020B0604020202020204" pitchFamily="34" charset="0"/>
              </a:rPr>
              <a:t>Acceptance and Commitment (ACT)</a:t>
            </a:r>
          </a:p>
          <a:p>
            <a:pPr>
              <a:lnSpc>
                <a:spcPct val="100000"/>
              </a:lnSpc>
              <a:spcBef>
                <a:spcPts val="0"/>
              </a:spcBef>
            </a:pPr>
            <a:r>
              <a:rPr lang="en-US" sz="1900" dirty="0">
                <a:effectLst/>
                <a:latin typeface="Arial" panose="020B0604020202020204" pitchFamily="34" charset="0"/>
                <a:cs typeface="Arial" panose="020B0604020202020204" pitchFamily="34" charset="0"/>
              </a:rPr>
              <a:t>Adlerian</a:t>
            </a:r>
          </a:p>
          <a:p>
            <a:pPr>
              <a:lnSpc>
                <a:spcPct val="100000"/>
              </a:lnSpc>
              <a:spcBef>
                <a:spcPts val="0"/>
              </a:spcBef>
            </a:pPr>
            <a:r>
              <a:rPr lang="en-US" sz="1900" dirty="0">
                <a:effectLst/>
                <a:latin typeface="Arial" panose="020B0604020202020204" pitchFamily="34" charset="0"/>
                <a:cs typeface="Arial" panose="020B0604020202020204" pitchFamily="34" charset="0"/>
              </a:rPr>
              <a:t>Behavioral</a:t>
            </a:r>
          </a:p>
          <a:p>
            <a:pPr>
              <a:lnSpc>
                <a:spcPct val="100000"/>
              </a:lnSpc>
              <a:spcBef>
                <a:spcPts val="0"/>
              </a:spcBef>
            </a:pPr>
            <a:r>
              <a:rPr lang="en-US" sz="1900" dirty="0">
                <a:effectLst/>
                <a:latin typeface="Arial" panose="020B0604020202020204" pitchFamily="34" charset="0"/>
                <a:cs typeface="Arial" panose="020B0604020202020204" pitchFamily="34" charset="0"/>
              </a:rPr>
              <a:t>Cognitive-Behavioral (CBT)</a:t>
            </a:r>
          </a:p>
          <a:p>
            <a:pPr>
              <a:lnSpc>
                <a:spcPct val="100000"/>
              </a:lnSpc>
              <a:spcBef>
                <a:spcPts val="0"/>
              </a:spcBef>
            </a:pPr>
            <a:r>
              <a:rPr lang="en-US" sz="1900" dirty="0">
                <a:effectLst/>
                <a:latin typeface="Arial" panose="020B0604020202020204" pitchFamily="34" charset="0"/>
                <a:cs typeface="Arial" panose="020B0604020202020204" pitchFamily="34" charset="0"/>
              </a:rPr>
              <a:t>Cognitive</a:t>
            </a:r>
          </a:p>
          <a:p>
            <a:pPr>
              <a:lnSpc>
                <a:spcPct val="100000"/>
              </a:lnSpc>
              <a:spcBef>
                <a:spcPts val="0"/>
              </a:spcBef>
            </a:pPr>
            <a:r>
              <a:rPr lang="en-US" sz="1900" dirty="0">
                <a:effectLst/>
                <a:latin typeface="Arial" panose="020B0604020202020204" pitchFamily="34" charset="0"/>
                <a:cs typeface="Arial" panose="020B0604020202020204" pitchFamily="34" charset="0"/>
              </a:rPr>
              <a:t>Dialectical-Behavioral (DBT)</a:t>
            </a:r>
          </a:p>
          <a:p>
            <a:pPr>
              <a:lnSpc>
                <a:spcPct val="100000"/>
              </a:lnSpc>
              <a:spcBef>
                <a:spcPts val="0"/>
              </a:spcBef>
            </a:pPr>
            <a:r>
              <a:rPr lang="en-US" sz="1900" dirty="0">
                <a:effectLst/>
                <a:latin typeface="Arial" panose="020B0604020202020204" pitchFamily="34" charset="0"/>
                <a:cs typeface="Arial" panose="020B0604020202020204" pitchFamily="34" charset="0"/>
              </a:rPr>
              <a:t>Emotionally-Focused (EFT)</a:t>
            </a:r>
          </a:p>
          <a:p>
            <a:pPr>
              <a:lnSpc>
                <a:spcPct val="100000"/>
              </a:lnSpc>
              <a:spcBef>
                <a:spcPts val="0"/>
              </a:spcBef>
            </a:pPr>
            <a:r>
              <a:rPr lang="en-US" sz="1900" dirty="0">
                <a:effectLst/>
                <a:latin typeface="Arial" panose="020B0604020202020204" pitchFamily="34" charset="0"/>
                <a:cs typeface="Arial" panose="020B0604020202020204" pitchFamily="34" charset="0"/>
              </a:rPr>
              <a:t>Family Systems </a:t>
            </a:r>
            <a:r>
              <a:rPr lang="en-US" sz="1700" dirty="0">
                <a:effectLst/>
                <a:latin typeface="Arial" panose="020B0604020202020204" pitchFamily="34" charset="0"/>
                <a:cs typeface="Arial" panose="020B0604020202020204" pitchFamily="34" charset="0"/>
              </a:rPr>
              <a:t>(i.e., Strategic, Structural, IFS, etc.)</a:t>
            </a:r>
            <a:endParaRPr lang="en-US" dirty="0">
              <a:effectLst/>
              <a:latin typeface="Arial" panose="020B0604020202020204" pitchFamily="34" charset="0"/>
              <a:cs typeface="Arial" panose="020B0604020202020204" pitchFamily="34" charset="0"/>
            </a:endParaRPr>
          </a:p>
          <a:p>
            <a:pPr>
              <a:lnSpc>
                <a:spcPct val="100000"/>
              </a:lnSpc>
              <a:spcBef>
                <a:spcPts val="0"/>
              </a:spcBef>
            </a:pPr>
            <a:r>
              <a:rPr lang="en-US" sz="1900" dirty="0">
                <a:effectLst/>
                <a:latin typeface="Arial" panose="020B0604020202020204" pitchFamily="34" charset="0"/>
                <a:cs typeface="Arial" panose="020B0604020202020204" pitchFamily="34" charset="0"/>
              </a:rPr>
              <a:t>Gestalt</a:t>
            </a:r>
          </a:p>
          <a:p>
            <a:pPr>
              <a:lnSpc>
                <a:spcPct val="100000"/>
              </a:lnSpc>
              <a:spcBef>
                <a:spcPts val="0"/>
              </a:spcBef>
            </a:pPr>
            <a:r>
              <a:rPr lang="en-US" sz="1900" dirty="0">
                <a:effectLst/>
                <a:latin typeface="Arial" panose="020B0604020202020204" pitchFamily="34" charset="0"/>
                <a:cs typeface="Arial" panose="020B0604020202020204" pitchFamily="34" charset="0"/>
              </a:rPr>
              <a:t>Interpersonal Therapy (IPT)</a:t>
            </a:r>
          </a:p>
          <a:p>
            <a:pPr>
              <a:lnSpc>
                <a:spcPct val="100000"/>
              </a:lnSpc>
              <a:spcBef>
                <a:spcPts val="0"/>
              </a:spcBef>
            </a:pPr>
            <a:r>
              <a:rPr lang="en-US" sz="1900" dirty="0">
                <a:effectLst/>
                <a:latin typeface="Arial" panose="020B0604020202020204" pitchFamily="34" charset="0"/>
                <a:cs typeface="Arial" panose="020B0604020202020204" pitchFamily="34" charset="0"/>
              </a:rPr>
              <a:t>Motivational Interviewing</a:t>
            </a:r>
          </a:p>
          <a:p>
            <a:pPr>
              <a:lnSpc>
                <a:spcPct val="100000"/>
              </a:lnSpc>
              <a:spcBef>
                <a:spcPts val="0"/>
              </a:spcBef>
            </a:pPr>
            <a:r>
              <a:rPr lang="en-US" sz="1900" dirty="0">
                <a:effectLst/>
                <a:latin typeface="Arial" panose="020B0604020202020204" pitchFamily="34" charset="0"/>
                <a:cs typeface="Arial" panose="020B0604020202020204" pitchFamily="34" charset="0"/>
              </a:rPr>
              <a:t>Narrative</a:t>
            </a:r>
          </a:p>
          <a:p>
            <a:pPr>
              <a:lnSpc>
                <a:spcPct val="100000"/>
              </a:lnSpc>
              <a:spcBef>
                <a:spcPts val="0"/>
              </a:spcBef>
            </a:pPr>
            <a:r>
              <a:rPr lang="en-US" sz="1900" dirty="0">
                <a:effectLst/>
                <a:latin typeface="Arial" panose="020B0604020202020204" pitchFamily="34" charset="0"/>
                <a:cs typeface="Arial" panose="020B0604020202020204" pitchFamily="34" charset="0"/>
              </a:rPr>
              <a:t>Person-Centered</a:t>
            </a:r>
          </a:p>
          <a:p>
            <a:pPr>
              <a:lnSpc>
                <a:spcPct val="100000"/>
              </a:lnSpc>
              <a:spcBef>
                <a:spcPts val="0"/>
              </a:spcBef>
            </a:pPr>
            <a:r>
              <a:rPr lang="en-US" sz="1900" dirty="0">
                <a:effectLst/>
                <a:latin typeface="Arial" panose="020B0604020202020204" pitchFamily="34" charset="0"/>
                <a:cs typeface="Arial" panose="020B0604020202020204" pitchFamily="34" charset="0"/>
              </a:rPr>
              <a:t>Psychodynamic</a:t>
            </a:r>
          </a:p>
          <a:p>
            <a:pPr>
              <a:lnSpc>
                <a:spcPct val="100000"/>
              </a:lnSpc>
              <a:spcBef>
                <a:spcPts val="0"/>
              </a:spcBef>
            </a:pPr>
            <a:r>
              <a:rPr lang="en-US" sz="1900" dirty="0">
                <a:effectLst/>
                <a:latin typeface="Arial" panose="020B0604020202020204" pitchFamily="34" charset="0"/>
                <a:cs typeface="Arial" panose="020B0604020202020204" pitchFamily="34" charset="0"/>
              </a:rPr>
              <a:t>Rational-Emotive Behavior (REBT)</a:t>
            </a:r>
          </a:p>
          <a:p>
            <a:pPr>
              <a:lnSpc>
                <a:spcPct val="100000"/>
              </a:lnSpc>
              <a:spcBef>
                <a:spcPts val="0"/>
              </a:spcBef>
            </a:pPr>
            <a:r>
              <a:rPr lang="en-US" sz="1900" dirty="0">
                <a:effectLst/>
                <a:latin typeface="Arial" panose="020B0604020202020204" pitchFamily="34" charset="0"/>
                <a:cs typeface="Arial" panose="020B0604020202020204" pitchFamily="34" charset="0"/>
              </a:rPr>
              <a:t>Reality</a:t>
            </a:r>
          </a:p>
          <a:p>
            <a:pPr>
              <a:lnSpc>
                <a:spcPct val="100000"/>
              </a:lnSpc>
              <a:spcBef>
                <a:spcPts val="0"/>
              </a:spcBef>
            </a:pPr>
            <a:r>
              <a:rPr lang="en-US" sz="1900" dirty="0">
                <a:effectLst/>
                <a:latin typeface="Arial" panose="020B0604020202020204" pitchFamily="34" charset="0"/>
                <a:cs typeface="Arial" panose="020B0604020202020204" pitchFamily="34" charset="0"/>
              </a:rPr>
              <a:t>Solution-Focused</a:t>
            </a:r>
            <a:endParaRPr lang="en-US" dirty="0">
              <a:effectLst/>
              <a:latin typeface="Arial" panose="020B0604020202020204" pitchFamily="34" charset="0"/>
              <a:cs typeface="Arial" panose="020B0604020202020204" pitchFamily="34" charset="0"/>
            </a:endParaRPr>
          </a:p>
        </p:txBody>
      </p:sp>
      <p:sp>
        <p:nvSpPr>
          <p:cNvPr id="9" name="Text Placeholder 8">
            <a:extLst>
              <a:ext uri="{FF2B5EF4-FFF2-40B4-BE49-F238E27FC236}">
                <a16:creationId xmlns:a16="http://schemas.microsoft.com/office/drawing/2014/main" id="{5A2C6072-5B48-18DE-E8C4-DEC184D1BA60}"/>
              </a:ext>
            </a:extLst>
          </p:cNvPr>
          <p:cNvSpPr>
            <a:spLocks noGrp="1"/>
          </p:cNvSpPr>
          <p:nvPr>
            <p:ph type="body" sz="quarter" idx="3"/>
          </p:nvPr>
        </p:nvSpPr>
        <p:spPr>
          <a:xfrm>
            <a:off x="6402003" y="1066800"/>
            <a:ext cx="4865554" cy="409663"/>
          </a:xfrm>
        </p:spPr>
        <p:txBody>
          <a:bodyPr>
            <a:normAutofit fontScale="92500" lnSpcReduction="10000"/>
          </a:bodyPr>
          <a:lstStyle/>
          <a:p>
            <a:pPr algn="ctr"/>
            <a:r>
              <a:rPr lang="en-US" b="0" dirty="0">
                <a:effectLst/>
                <a:latin typeface="Arial" panose="020B0604020202020204" pitchFamily="34" charset="0"/>
                <a:cs typeface="Arial" panose="020B0604020202020204" pitchFamily="34" charset="0"/>
              </a:rPr>
              <a:t>Specific Therapeutic Strategy</a:t>
            </a:r>
          </a:p>
        </p:txBody>
      </p:sp>
      <p:sp>
        <p:nvSpPr>
          <p:cNvPr id="10" name="Content Placeholder 9">
            <a:extLst>
              <a:ext uri="{FF2B5EF4-FFF2-40B4-BE49-F238E27FC236}">
                <a16:creationId xmlns:a16="http://schemas.microsoft.com/office/drawing/2014/main" id="{07AFF0DD-17AA-FBE7-E01F-F6AEFA036317}"/>
              </a:ext>
            </a:extLst>
          </p:cNvPr>
          <p:cNvSpPr>
            <a:spLocks noGrp="1"/>
          </p:cNvSpPr>
          <p:nvPr>
            <p:ph sz="quarter" idx="4"/>
          </p:nvPr>
        </p:nvSpPr>
        <p:spPr>
          <a:xfrm>
            <a:off x="6172200" y="1694576"/>
            <a:ext cx="5095357" cy="4716498"/>
          </a:xfrm>
        </p:spPr>
        <p:txBody>
          <a:bodyPr>
            <a:normAutofit fontScale="92500" lnSpcReduction="10000"/>
          </a:bodyPr>
          <a:lstStyle/>
          <a:p>
            <a:r>
              <a:rPr lang="en-US" sz="2400" dirty="0">
                <a:effectLst/>
                <a:latin typeface="Arial" panose="020B0604020202020204" pitchFamily="34" charset="0"/>
                <a:cs typeface="Arial" panose="020B0604020202020204" pitchFamily="34" charset="0"/>
              </a:rPr>
              <a:t>Art Therapy</a:t>
            </a:r>
          </a:p>
          <a:p>
            <a:r>
              <a:rPr lang="en-US" sz="2400" dirty="0">
                <a:effectLst/>
                <a:latin typeface="Arial" panose="020B0604020202020204" pitchFamily="34" charset="0"/>
                <a:cs typeface="Arial" panose="020B0604020202020204" pitchFamily="34" charset="0"/>
              </a:rPr>
              <a:t>Emotional Freedom Techniques</a:t>
            </a:r>
          </a:p>
          <a:p>
            <a:r>
              <a:rPr lang="en-US" sz="2400" dirty="0">
                <a:effectLst/>
                <a:latin typeface="Arial" panose="020B0604020202020204" pitchFamily="34" charset="0"/>
                <a:cs typeface="Arial" panose="020B0604020202020204" pitchFamily="34" charset="0"/>
              </a:rPr>
              <a:t>Eye Movement Desensitization and Reprocessing (EMDR)</a:t>
            </a:r>
          </a:p>
          <a:p>
            <a:r>
              <a:rPr lang="en-US" sz="2400" dirty="0">
                <a:effectLst/>
                <a:latin typeface="Arial" panose="020B0604020202020204" pitchFamily="34" charset="0"/>
                <a:cs typeface="Arial" panose="020B0604020202020204" pitchFamily="34" charset="0"/>
              </a:rPr>
              <a:t>Hypnosis</a:t>
            </a:r>
          </a:p>
          <a:p>
            <a:r>
              <a:rPr lang="en-US" sz="2400" dirty="0">
                <a:effectLst/>
                <a:latin typeface="Arial" panose="020B0604020202020204" pitchFamily="34" charset="0"/>
                <a:cs typeface="Arial" panose="020B0604020202020204" pitchFamily="34" charset="0"/>
              </a:rPr>
              <a:t>Neurolinguistic Programming (NLP)</a:t>
            </a:r>
          </a:p>
          <a:p>
            <a:r>
              <a:rPr lang="en-US" sz="2400" dirty="0">
                <a:effectLst/>
                <a:latin typeface="Arial" panose="020B0604020202020204" pitchFamily="34" charset="0"/>
                <a:cs typeface="Arial" panose="020B0604020202020204" pitchFamily="34" charset="0"/>
              </a:rPr>
              <a:t>Play Therapy</a:t>
            </a:r>
          </a:p>
          <a:p>
            <a:r>
              <a:rPr lang="en-US" sz="2400" dirty="0">
                <a:effectLst/>
                <a:latin typeface="Arial" panose="020B0604020202020204" pitchFamily="34" charset="0"/>
                <a:cs typeface="Arial" panose="020B0604020202020204" pitchFamily="34" charset="0"/>
              </a:rPr>
              <a:t>Sand Tray Therapy</a:t>
            </a:r>
          </a:p>
          <a:p>
            <a:r>
              <a:rPr lang="en-US" sz="2400" dirty="0">
                <a:effectLst/>
                <a:latin typeface="Arial" panose="020B0604020202020204" pitchFamily="34" charset="0"/>
                <a:cs typeface="Arial" panose="020B0604020202020204" pitchFamily="34" charset="0"/>
              </a:rPr>
              <a:t>Thought Field Therapy (TFT)</a:t>
            </a:r>
          </a:p>
        </p:txBody>
      </p:sp>
    </p:spTree>
    <p:extLst>
      <p:ext uri="{BB962C8B-B14F-4D97-AF65-F5344CB8AC3E}">
        <p14:creationId xmlns:p14="http://schemas.microsoft.com/office/powerpoint/2010/main" val="1354178015"/>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Left-Right Arrow 3"/>
          <p:cNvSpPr/>
          <p:nvPr/>
        </p:nvSpPr>
        <p:spPr>
          <a:xfrm>
            <a:off x="2971800" y="3124200"/>
            <a:ext cx="5943600" cy="1143000"/>
          </a:xfrm>
          <a:prstGeom prst="leftRightArrow">
            <a:avLst/>
          </a:prstGeom>
          <a:solidFill>
            <a:schemeClr val="tx1">
              <a:lumMod val="50000"/>
              <a:lumOff val="5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sp>
        <p:nvSpPr>
          <p:cNvPr id="5" name="Rectangle 4"/>
          <p:cNvSpPr/>
          <p:nvPr/>
        </p:nvSpPr>
        <p:spPr>
          <a:xfrm>
            <a:off x="5334000" y="3429000"/>
            <a:ext cx="1371600" cy="533400"/>
          </a:xfrm>
          <a:prstGeom prst="rect">
            <a:avLst/>
          </a:prstGeom>
          <a:gradFill flip="none" rotWithShape="1">
            <a:gsLst>
              <a:gs pos="0">
                <a:srgbClr val="CBCBCB"/>
              </a:gs>
              <a:gs pos="13000">
                <a:srgbClr val="5F5F5F"/>
              </a:gs>
              <a:gs pos="21001">
                <a:srgbClr val="5F5F5F"/>
              </a:gs>
              <a:gs pos="63000">
                <a:srgbClr val="FFFFFF"/>
              </a:gs>
              <a:gs pos="67000">
                <a:srgbClr val="B2B2B2"/>
              </a:gs>
              <a:gs pos="69000">
                <a:srgbClr val="292929"/>
              </a:gs>
              <a:gs pos="82001">
                <a:srgbClr val="777777"/>
              </a:gs>
              <a:gs pos="100000">
                <a:srgbClr val="EAEAEA"/>
              </a:gs>
            </a:gsLst>
            <a:lin ang="0" scaled="0"/>
            <a:tileRect/>
          </a:gra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Rockwell" panose="02060603020205020403"/>
              <a:ea typeface="+mn-ea"/>
              <a:cs typeface="+mn-cs"/>
            </a:endParaRPr>
          </a:p>
        </p:txBody>
      </p:sp>
      <p:cxnSp>
        <p:nvCxnSpPr>
          <p:cNvPr id="7" name="Straight Arrow Connector 6"/>
          <p:cNvCxnSpPr/>
          <p:nvPr/>
        </p:nvCxnSpPr>
        <p:spPr>
          <a:xfrm flipV="1">
            <a:off x="6019800" y="2819400"/>
            <a:ext cx="0" cy="838200"/>
          </a:xfrm>
          <a:prstGeom prst="straightConnector1">
            <a:avLst/>
          </a:prstGeom>
          <a:ln w="44450">
            <a:solidFill>
              <a:schemeClr val="tx1"/>
            </a:solidFill>
            <a:headEnd type="diamond"/>
            <a:tailEnd type="triangle"/>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5029200" y="2433936"/>
            <a:ext cx="2406684"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prstClr val="white"/>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Edge of Ability</a:t>
            </a:r>
          </a:p>
        </p:txBody>
      </p:sp>
      <p:cxnSp>
        <p:nvCxnSpPr>
          <p:cNvPr id="9" name="Straight Arrow Connector 8"/>
          <p:cNvCxnSpPr/>
          <p:nvPr/>
        </p:nvCxnSpPr>
        <p:spPr>
          <a:xfrm>
            <a:off x="4419600" y="3733800"/>
            <a:ext cx="0" cy="685800"/>
          </a:xfrm>
          <a:prstGeom prst="straightConnector1">
            <a:avLst/>
          </a:prstGeom>
          <a:ln w="44450">
            <a:solidFill>
              <a:schemeClr val="tx1"/>
            </a:solidFill>
            <a:headEnd type="diamond"/>
            <a:tailEnd type="triangle"/>
          </a:ln>
        </p:spPr>
        <p:style>
          <a:lnRef idx="1">
            <a:schemeClr val="accent1"/>
          </a:lnRef>
          <a:fillRef idx="0">
            <a:schemeClr val="accent1"/>
          </a:fillRef>
          <a:effectRef idx="0">
            <a:schemeClr val="accent1"/>
          </a:effectRef>
          <a:fontRef idx="minor">
            <a:schemeClr val="tx1"/>
          </a:fontRef>
        </p:style>
      </p:cxnSp>
      <p:cxnSp>
        <p:nvCxnSpPr>
          <p:cNvPr id="11" name="Straight Arrow Connector 10"/>
          <p:cNvCxnSpPr/>
          <p:nvPr/>
        </p:nvCxnSpPr>
        <p:spPr>
          <a:xfrm>
            <a:off x="7620000" y="3733800"/>
            <a:ext cx="0" cy="685800"/>
          </a:xfrm>
          <a:prstGeom prst="straightConnector1">
            <a:avLst/>
          </a:prstGeom>
          <a:ln w="44450">
            <a:solidFill>
              <a:schemeClr val="tx1"/>
            </a:solidFill>
            <a:headEnd type="diamond"/>
            <a:tailEnd type="triangle"/>
          </a:ln>
        </p:spPr>
        <p:style>
          <a:lnRef idx="1">
            <a:schemeClr val="accent1"/>
          </a:lnRef>
          <a:fillRef idx="0">
            <a:schemeClr val="accent1"/>
          </a:fillRef>
          <a:effectRef idx="0">
            <a:schemeClr val="accent1"/>
          </a:effectRef>
          <a:fontRef idx="minor">
            <a:schemeClr val="tx1"/>
          </a:fontRef>
        </p:style>
      </p:cxnSp>
      <p:sp>
        <p:nvSpPr>
          <p:cNvPr id="12" name="TextBox 11"/>
          <p:cNvSpPr txBox="1"/>
          <p:nvPr/>
        </p:nvSpPr>
        <p:spPr>
          <a:xfrm>
            <a:off x="6781801" y="4495801"/>
            <a:ext cx="1976823"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FF0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Too Difficult</a:t>
            </a:r>
          </a:p>
        </p:txBody>
      </p:sp>
      <p:sp>
        <p:nvSpPr>
          <p:cNvPr id="13" name="TextBox 12"/>
          <p:cNvSpPr txBox="1"/>
          <p:nvPr/>
        </p:nvSpPr>
        <p:spPr>
          <a:xfrm>
            <a:off x="3469206" y="4495801"/>
            <a:ext cx="1522596" cy="461665"/>
          </a:xfrm>
          <a:prstGeom prst="rect">
            <a:avLst/>
          </a:prstGeom>
          <a:noFill/>
        </p:spPr>
        <p:txBody>
          <a:bodyPr wrap="non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1" i="0" u="none" strike="noStrike" kern="1200" cap="none" spc="0" normalizeH="0" baseline="0" noProof="0" dirty="0">
                <a:ln>
                  <a:noFill/>
                </a:ln>
                <a:solidFill>
                  <a:srgbClr val="008000"/>
                </a:solidFill>
                <a:effectLst>
                  <a:outerShdw blurRad="38100" dist="38100" dir="2700000" algn="tl">
                    <a:srgbClr val="000000">
                      <a:alpha val="43137"/>
                    </a:srgbClr>
                  </a:outerShdw>
                </a:effectLst>
                <a:uLnTx/>
                <a:uFillTx/>
                <a:latin typeface="Arial" panose="020B0604020202020204" pitchFamily="34" charset="0"/>
                <a:ea typeface="+mn-ea"/>
                <a:cs typeface="Arial" panose="020B0604020202020204" pitchFamily="34" charset="0"/>
              </a:rPr>
              <a:t>Too Easy</a:t>
            </a:r>
          </a:p>
        </p:txBody>
      </p:sp>
      <p:sp>
        <p:nvSpPr>
          <p:cNvPr id="14" name="TextBox 13"/>
          <p:cNvSpPr txBox="1"/>
          <p:nvPr/>
        </p:nvSpPr>
        <p:spPr>
          <a:xfrm>
            <a:off x="2682240" y="457201"/>
            <a:ext cx="6644639" cy="70788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40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Deliberate Practice</a:t>
            </a:r>
          </a:p>
        </p:txBody>
      </p:sp>
      <p:sp>
        <p:nvSpPr>
          <p:cNvPr id="18" name="TextBox 17"/>
          <p:cNvSpPr txBox="1"/>
          <p:nvPr/>
        </p:nvSpPr>
        <p:spPr>
          <a:xfrm>
            <a:off x="3139440" y="1371600"/>
            <a:ext cx="5872480" cy="1369606"/>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Zone of “Proximal Development</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5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Reliable performance inconsistent</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Identification of errors, misperceptions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Setting small process and outcome objectives</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Involves planning, rehearsal, reflection</a:t>
            </a: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19" name="TextBox 18"/>
          <p:cNvSpPr txBox="1"/>
          <p:nvPr/>
        </p:nvSpPr>
        <p:spPr>
          <a:xfrm>
            <a:off x="2407921" y="5029200"/>
            <a:ext cx="3200400" cy="723275"/>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Realm of “Reliable” Performance</a:t>
            </a: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5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Processes executed quickly, automatically</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Involves recognition, retrieval, execution</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
        <p:nvSpPr>
          <p:cNvPr id="21" name="TextBox 20"/>
          <p:cNvSpPr txBox="1"/>
          <p:nvPr/>
        </p:nvSpPr>
        <p:spPr>
          <a:xfrm>
            <a:off x="6096000" y="4931658"/>
            <a:ext cx="3733800" cy="1415772"/>
          </a:xfrm>
          <a:prstGeom prst="rect">
            <a:avLst/>
          </a:prstGeom>
          <a:no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200" b="1" i="0" u="sng"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Ambit of Admiration</a:t>
            </a:r>
            <a:r>
              <a:rPr kumimoji="0" lang="en-US" sz="1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t>
            </a:r>
          </a:p>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200" b="1"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Abilities of others appear flawless, magical, dramatic</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Effort and attention focused on easily recognized, but non-causal factors and/or processes (superstition)</a:t>
            </a:r>
          </a:p>
          <a:p>
            <a:pPr marL="171450" marR="0" lvl="0" indent="-171450" algn="l" defTabSz="4572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2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rPr>
              <a:t>Risk of failure and injury high</a:t>
            </a:r>
            <a:endParaRPr kumimoji="0" lang="en-US" sz="1800" b="0" i="0" u="none" strike="noStrike" kern="1200" cap="none" spc="0" normalizeH="0" baseline="0" noProof="0" dirty="0">
              <a:ln>
                <a:noFill/>
              </a:ln>
              <a:solidFill>
                <a:prstClr val="white"/>
              </a:solidFill>
              <a:effectLst/>
              <a:uLnTx/>
              <a:uFillTx/>
              <a:latin typeface="Arial" panose="020B0604020202020204" pitchFamily="34" charset="0"/>
              <a:ea typeface="+mn-ea"/>
              <a:cs typeface="Arial" panose="020B0604020202020204" pitchFamily="34" charset="0"/>
            </a:endParaRPr>
          </a:p>
        </p:txBody>
      </p:sp>
    </p:spTree>
    <p:custDataLst>
      <p:tags r:id="rId1"/>
    </p:custDataLst>
    <p:extLst>
      <p:ext uri="{BB962C8B-B14F-4D97-AF65-F5344CB8AC3E}">
        <p14:creationId xmlns:p14="http://schemas.microsoft.com/office/powerpoint/2010/main" val="4037267678"/>
      </p:ext>
    </p:extLst>
  </p:cSld>
  <p:clrMapOvr>
    <a:masterClrMapping/>
  </p:clrMapOvr>
  <p:transition spd="slow">
    <p:zoom dir="in"/>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afterEffect">
                                  <p:stCondLst>
                                    <p:cond delay="0"/>
                                  </p:stCondLst>
                                  <p:childTnLst>
                                    <p:animMotion origin="layout" path="M 0.00017 -0.0037 L 0.05555 -0.0037 L -0.06736 -0.0037 L 0.05833 -0.0037 L 0.00017 -0.0037 Z " pathEditMode="relative" ptsTypes="AAAAA">
                                      <p:cBhvr>
                                        <p:cTn id="6" dur="5000" fill="hold"/>
                                        <p:tgtEl>
                                          <p:spTgt spid="7"/>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extBox 12"/>
          <p:cNvSpPr txBox="1"/>
          <p:nvPr/>
        </p:nvSpPr>
        <p:spPr>
          <a:xfrm>
            <a:off x="1371599" y="2362815"/>
            <a:ext cx="9255211" cy="923330"/>
          </a:xfrm>
          <a:prstGeom prst="rect">
            <a:avLst/>
          </a:prstGeom>
          <a:noFill/>
        </p:spPr>
        <p:txBody>
          <a:bodyPr wrap="square" rtlCol="0">
            <a:spAutoFit/>
          </a:bodyPr>
          <a:lstStyle/>
          <a:p>
            <a:pPr algn="ctr"/>
            <a:r>
              <a:rPr lang="en-US" sz="5400" dirty="0">
                <a:solidFill>
                  <a:prstClr val="white"/>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Thank You</a:t>
            </a:r>
          </a:p>
        </p:txBody>
      </p:sp>
    </p:spTree>
    <p:extLst>
      <p:ext uri="{BB962C8B-B14F-4D97-AF65-F5344CB8AC3E}">
        <p14:creationId xmlns:p14="http://schemas.microsoft.com/office/powerpoint/2010/main" val="1690405598"/>
      </p:ext>
    </p:extLst>
  </p:cSld>
  <p:clrMapOvr>
    <a:masterClrMapping/>
  </p:clrMapOvr>
  <mc:AlternateContent xmlns:mc="http://schemas.openxmlformats.org/markup-compatibility/2006" xmlns:p14="http://schemas.microsoft.com/office/powerpoint/2010/main">
    <mc:Choice Requires="p14">
      <p:transition spd="med" p14:dur="700" advClick="0" advTm="15000">
        <p:fade/>
      </p:transition>
    </mc:Choice>
    <mc:Fallback xmlns="">
      <p:transition spd="med" advClick="0" advTm="15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 calcmode="lin" valueType="num">
                                      <p:cBhvr>
                                        <p:cTn id="7" dur="5000" fill="hold"/>
                                        <p:tgtEl>
                                          <p:spTgt spid="13"/>
                                        </p:tgtEl>
                                        <p:attrNameLst>
                                          <p:attrName>ppt_w</p:attrName>
                                        </p:attrNameLst>
                                      </p:cBhvr>
                                      <p:tavLst>
                                        <p:tav tm="0">
                                          <p:val>
                                            <p:fltVal val="0"/>
                                          </p:val>
                                        </p:tav>
                                        <p:tav tm="100000">
                                          <p:val>
                                            <p:strVal val="#ppt_w"/>
                                          </p:val>
                                        </p:tav>
                                      </p:tavLst>
                                    </p:anim>
                                    <p:anim calcmode="lin" valueType="num">
                                      <p:cBhvr>
                                        <p:cTn id="8" dur="5000" fill="hold"/>
                                        <p:tgtEl>
                                          <p:spTgt spid="13"/>
                                        </p:tgtEl>
                                        <p:attrNameLst>
                                          <p:attrName>ppt_h</p:attrName>
                                        </p:attrNameLst>
                                      </p:cBhvr>
                                      <p:tavLst>
                                        <p:tav tm="0">
                                          <p:val>
                                            <p:fltVal val="0"/>
                                          </p:val>
                                        </p:tav>
                                        <p:tav tm="100000">
                                          <p:val>
                                            <p:strVal val="#ppt_h"/>
                                          </p:val>
                                        </p:tav>
                                      </p:tavLst>
                                    </p:anim>
                                    <p:animEffect transition="in" filter="fade">
                                      <p:cBhvr>
                                        <p:cTn id="9" dur="5000"/>
                                        <p:tgtEl>
                                          <p:spTgt spid="13"/>
                                        </p:tgtEl>
                                      </p:cBhvr>
                                    </p:animEffect>
                                  </p:childTnLst>
                                </p:cTn>
                              </p:par>
                            </p:childTnLst>
                          </p:cTn>
                        </p:par>
                        <p:par>
                          <p:cTn id="10" fill="hold">
                            <p:stCondLst>
                              <p:cond delay="5000"/>
                            </p:stCondLst>
                            <p:childTnLst>
                              <p:par>
                                <p:cTn id="11" presetID="32" presetClass="emph" presetSubtype="0" fill="hold" grpId="1" nodeType="afterEffect">
                                  <p:stCondLst>
                                    <p:cond delay="0"/>
                                  </p:stCondLst>
                                  <p:childTnLst>
                                    <p:animRot by="120000">
                                      <p:cBhvr>
                                        <p:cTn id="12" dur="100" fill="hold">
                                          <p:stCondLst>
                                            <p:cond delay="0"/>
                                          </p:stCondLst>
                                        </p:cTn>
                                        <p:tgtEl>
                                          <p:spTgt spid="13"/>
                                        </p:tgtEl>
                                        <p:attrNameLst>
                                          <p:attrName>r</p:attrName>
                                        </p:attrNameLst>
                                      </p:cBhvr>
                                    </p:animRot>
                                    <p:animRot by="-240000">
                                      <p:cBhvr>
                                        <p:cTn id="13" dur="200" fill="hold">
                                          <p:stCondLst>
                                            <p:cond delay="200"/>
                                          </p:stCondLst>
                                        </p:cTn>
                                        <p:tgtEl>
                                          <p:spTgt spid="13"/>
                                        </p:tgtEl>
                                        <p:attrNameLst>
                                          <p:attrName>r</p:attrName>
                                        </p:attrNameLst>
                                      </p:cBhvr>
                                    </p:animRot>
                                    <p:animRot by="240000">
                                      <p:cBhvr>
                                        <p:cTn id="14" dur="200" fill="hold">
                                          <p:stCondLst>
                                            <p:cond delay="400"/>
                                          </p:stCondLst>
                                        </p:cTn>
                                        <p:tgtEl>
                                          <p:spTgt spid="13"/>
                                        </p:tgtEl>
                                        <p:attrNameLst>
                                          <p:attrName>r</p:attrName>
                                        </p:attrNameLst>
                                      </p:cBhvr>
                                    </p:animRot>
                                    <p:animRot by="-240000">
                                      <p:cBhvr>
                                        <p:cTn id="15" dur="200" fill="hold">
                                          <p:stCondLst>
                                            <p:cond delay="600"/>
                                          </p:stCondLst>
                                        </p:cTn>
                                        <p:tgtEl>
                                          <p:spTgt spid="13"/>
                                        </p:tgtEl>
                                        <p:attrNameLst>
                                          <p:attrName>r</p:attrName>
                                        </p:attrNameLst>
                                      </p:cBhvr>
                                    </p:animRot>
                                    <p:animRot by="120000">
                                      <p:cBhvr>
                                        <p:cTn id="16" dur="200" fill="hold">
                                          <p:stCondLst>
                                            <p:cond delay="800"/>
                                          </p:stCondLst>
                                        </p:cTn>
                                        <p:tgtEl>
                                          <p:spTgt spid="13"/>
                                        </p:tgtEl>
                                        <p:attrNameLst>
                                          <p:attrName>r</p:attrName>
                                        </p:attrNameLst>
                                      </p:cBhvr>
                                    </p:animRot>
                                  </p:childTnLst>
                                </p:cTn>
                              </p:par>
                            </p:childTnLst>
                          </p:cTn>
                        </p:par>
                        <p:par>
                          <p:cTn id="17" fill="hold">
                            <p:stCondLst>
                              <p:cond delay="6000"/>
                            </p:stCondLst>
                            <p:childTnLst>
                              <p:par>
                                <p:cTn id="18" presetID="10" presetClass="exit" presetSubtype="0" fill="hold" grpId="2" nodeType="afterEffect">
                                  <p:stCondLst>
                                    <p:cond delay="0"/>
                                  </p:stCondLst>
                                  <p:childTnLst>
                                    <p:animEffect transition="out" filter="fade">
                                      <p:cBhvr>
                                        <p:cTn id="19" dur="5000"/>
                                        <p:tgtEl>
                                          <p:spTgt spid="13"/>
                                        </p:tgtEl>
                                      </p:cBhvr>
                                    </p:animEffect>
                                    <p:set>
                                      <p:cBhvr>
                                        <p:cTn id="20" dur="1" fill="hold">
                                          <p:stCondLst>
                                            <p:cond delay="4999"/>
                                          </p:stCondLst>
                                        </p:cTn>
                                        <p:tgtEl>
                                          <p:spTgt spid="13"/>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3" grpId="1"/>
      <p:bldP spid="13" grpId="2"/>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56827C3C-D52F-46CE-A441-3CD6A1A6A0A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37" y="0"/>
            <a:ext cx="12192000" cy="6858000"/>
          </a:xfrm>
          <a:prstGeom prst="rect">
            <a:avLst/>
          </a:prstGeom>
          <a:solidFill>
            <a:schemeClr val="bg1">
              <a:lumMod val="85000"/>
              <a:alpha val="9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F52A8B51-0A89-497B-B882-6658E029A3F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46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EB1CEFBF-6F09-4052-862B-E219DA15757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26882"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BCB5D417-2A71-445D-B4C7-9E814D633D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22847" y="643466"/>
            <a:ext cx="3522548" cy="5571067"/>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19817B20-5B3F-42A3-8A14-C27CB37CD518}"/>
              </a:ext>
            </a:extLst>
          </p:cNvPr>
          <p:cNvPicPr>
            <a:picLocks noChangeAspect="1"/>
          </p:cNvPicPr>
          <p:nvPr/>
        </p:nvPicPr>
        <p:blipFill>
          <a:blip r:embed="rId2"/>
          <a:stretch>
            <a:fillRect/>
          </a:stretch>
        </p:blipFill>
        <p:spPr>
          <a:xfrm>
            <a:off x="993646" y="1403220"/>
            <a:ext cx="2880360" cy="3765175"/>
          </a:xfrm>
          <a:prstGeom prst="rect">
            <a:avLst/>
          </a:prstGeom>
        </p:spPr>
      </p:pic>
      <p:pic>
        <p:nvPicPr>
          <p:cNvPr id="4" name="Picture 3" descr="A book cover of a brown notebook&#10;&#10;Description automatically generated">
            <a:extLst>
              <a:ext uri="{FF2B5EF4-FFF2-40B4-BE49-F238E27FC236}">
                <a16:creationId xmlns:a16="http://schemas.microsoft.com/office/drawing/2014/main" id="{CC5A0F3D-9285-5A55-1221-8F944E61DB7D}"/>
              </a:ext>
            </a:extLst>
          </p:cNvPr>
          <p:cNvPicPr>
            <a:picLocks noChangeAspect="1"/>
          </p:cNvPicPr>
          <p:nvPr/>
        </p:nvPicPr>
        <p:blipFill>
          <a:blip r:embed="rId3"/>
          <a:stretch>
            <a:fillRect/>
          </a:stretch>
        </p:blipFill>
        <p:spPr>
          <a:xfrm>
            <a:off x="8221229" y="1234439"/>
            <a:ext cx="3085867" cy="4389120"/>
          </a:xfrm>
          <a:prstGeom prst="rect">
            <a:avLst/>
          </a:prstGeom>
        </p:spPr>
      </p:pic>
      <p:pic>
        <p:nvPicPr>
          <p:cNvPr id="8" name="Picture 7" descr="A book cover with a magnifying glass&#10;&#10;Description automatically generated">
            <a:extLst>
              <a:ext uri="{FF2B5EF4-FFF2-40B4-BE49-F238E27FC236}">
                <a16:creationId xmlns:a16="http://schemas.microsoft.com/office/drawing/2014/main" id="{5FC78C44-8D63-E9B8-64B4-7341F8908638}"/>
              </a:ext>
            </a:extLst>
          </p:cNvPr>
          <p:cNvPicPr>
            <a:picLocks noChangeAspect="1"/>
          </p:cNvPicPr>
          <p:nvPr/>
        </p:nvPicPr>
        <p:blipFill>
          <a:blip r:embed="rId4"/>
          <a:stretch>
            <a:fillRect/>
          </a:stretch>
        </p:blipFill>
        <p:spPr>
          <a:xfrm>
            <a:off x="4698681" y="1568026"/>
            <a:ext cx="2794637" cy="3721948"/>
          </a:xfrm>
          <a:prstGeom prst="rect">
            <a:avLst/>
          </a:prstGeom>
        </p:spPr>
      </p:pic>
    </p:spTree>
    <p:extLst>
      <p:ext uri="{BB962C8B-B14F-4D97-AF65-F5344CB8AC3E}">
        <p14:creationId xmlns:p14="http://schemas.microsoft.com/office/powerpoint/2010/main" val="2782153261"/>
      </p:ext>
    </p:extLst>
  </p:cSld>
  <p:clrMapOvr>
    <a:masterClrMapping/>
  </p:clrMapOvr>
  <mc:AlternateContent xmlns:mc="http://schemas.openxmlformats.org/markup-compatibility/2006" xmlns:p14="http://schemas.microsoft.com/office/powerpoint/2010/main">
    <mc:Choice Requires="p14">
      <p:transition p14:dur="0" advClick="0"/>
    </mc:Choice>
    <mc:Fallback xmlns="">
      <p:transition xmlns:p14="http://schemas.microsoft.com/office/powerpoint/2010/main" advClick="0"/>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2AEE4F5-A93D-77B5-8411-E1EBBCFCA6F3}"/>
              </a:ext>
            </a:extLst>
          </p:cNvPr>
          <p:cNvPicPr>
            <a:picLocks noChangeAspect="1"/>
          </p:cNvPicPr>
          <p:nvPr/>
        </p:nvPicPr>
        <p:blipFill>
          <a:blip r:embed="rId2"/>
          <a:stretch>
            <a:fillRect/>
          </a:stretch>
        </p:blipFill>
        <p:spPr>
          <a:xfrm>
            <a:off x="618709" y="943209"/>
            <a:ext cx="3218967" cy="4608975"/>
          </a:xfrm>
          <a:prstGeom prst="rect">
            <a:avLst/>
          </a:prstGeom>
        </p:spPr>
      </p:pic>
      <p:pic>
        <p:nvPicPr>
          <p:cNvPr id="3" name="Picture 2">
            <a:extLst>
              <a:ext uri="{FF2B5EF4-FFF2-40B4-BE49-F238E27FC236}">
                <a16:creationId xmlns:a16="http://schemas.microsoft.com/office/drawing/2014/main" id="{4D028F4B-CF14-49D6-B6A0-464B2D51F19F}"/>
              </a:ext>
            </a:extLst>
          </p:cNvPr>
          <p:cNvPicPr>
            <a:picLocks noChangeAspect="1"/>
          </p:cNvPicPr>
          <p:nvPr/>
        </p:nvPicPr>
        <p:blipFill>
          <a:blip r:embed="rId3"/>
          <a:stretch>
            <a:fillRect/>
          </a:stretch>
        </p:blipFill>
        <p:spPr>
          <a:xfrm>
            <a:off x="4094737" y="943209"/>
            <a:ext cx="3769256" cy="4601092"/>
          </a:xfrm>
          <a:prstGeom prst="rect">
            <a:avLst/>
          </a:prstGeom>
        </p:spPr>
      </p:pic>
      <p:pic>
        <p:nvPicPr>
          <p:cNvPr id="4" name="Picture 3">
            <a:extLst>
              <a:ext uri="{FF2B5EF4-FFF2-40B4-BE49-F238E27FC236}">
                <a16:creationId xmlns:a16="http://schemas.microsoft.com/office/drawing/2014/main" id="{A9FF20AD-D806-585F-2069-09EB0ABCD2C2}"/>
              </a:ext>
            </a:extLst>
          </p:cNvPr>
          <p:cNvPicPr>
            <a:picLocks noChangeAspect="1"/>
          </p:cNvPicPr>
          <p:nvPr/>
        </p:nvPicPr>
        <p:blipFill>
          <a:blip r:embed="rId4"/>
          <a:stretch>
            <a:fillRect/>
          </a:stretch>
        </p:blipFill>
        <p:spPr>
          <a:xfrm>
            <a:off x="8121054" y="935326"/>
            <a:ext cx="3468925" cy="4608975"/>
          </a:xfrm>
          <a:prstGeom prst="rect">
            <a:avLst/>
          </a:prstGeom>
        </p:spPr>
      </p:pic>
    </p:spTree>
    <p:extLst>
      <p:ext uri="{BB962C8B-B14F-4D97-AF65-F5344CB8AC3E}">
        <p14:creationId xmlns:p14="http://schemas.microsoft.com/office/powerpoint/2010/main" val="302516572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Rectangle 2"/>
          <p:cNvSpPr>
            <a:spLocks noGrp="1" noChangeArrowheads="1"/>
          </p:cNvSpPr>
          <p:nvPr>
            <p:ph type="title" idx="4294967295"/>
          </p:nvPr>
        </p:nvSpPr>
        <p:spPr>
          <a:xfrm>
            <a:off x="1376516" y="759862"/>
            <a:ext cx="9389807" cy="4088976"/>
          </a:xfrm>
        </p:spPr>
        <p:txBody>
          <a:bodyPr>
            <a:normAutofit/>
          </a:bodyPr>
          <a:lstStyle/>
          <a:p>
            <a:pPr>
              <a:defRPr/>
            </a:pPr>
            <a:r>
              <a:rPr lang="en-US" sz="4800" b="0" cap="none" dirty="0">
                <a:latin typeface="Arial" pitchFamily="34" charset="0"/>
                <a:cs typeface="Arial" pitchFamily="34" charset="0"/>
              </a:rPr>
              <a:t>From Philosophy to Practice</a:t>
            </a:r>
          </a:p>
        </p:txBody>
      </p:sp>
      <p:sp>
        <p:nvSpPr>
          <p:cNvPr id="10244" name="Rectangle 4"/>
          <p:cNvSpPr>
            <a:spLocks noChangeArrowheads="1"/>
          </p:cNvSpPr>
          <p:nvPr/>
        </p:nvSpPr>
        <p:spPr bwMode="auto">
          <a:xfrm>
            <a:off x="1524001" y="-184666"/>
            <a:ext cx="184731" cy="3693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endParaRPr lang="en-US">
              <a:solidFill>
                <a:prstClr val="black"/>
              </a:solidFill>
            </a:endParaRPr>
          </a:p>
        </p:txBody>
      </p:sp>
    </p:spTree>
    <p:extLst>
      <p:ext uri="{BB962C8B-B14F-4D97-AF65-F5344CB8AC3E}">
        <p14:creationId xmlns:p14="http://schemas.microsoft.com/office/powerpoint/2010/main" val="72611044"/>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97699" name="Rectangle 3"/>
          <p:cNvSpPr>
            <a:spLocks noGrp="1" noChangeArrowheads="1"/>
          </p:cNvSpPr>
          <p:nvPr>
            <p:ph type="body" idx="1"/>
          </p:nvPr>
        </p:nvSpPr>
        <p:spPr>
          <a:xfrm>
            <a:off x="1892418" y="405929"/>
            <a:ext cx="8229600" cy="5383111"/>
          </a:xfrm>
        </p:spPr>
        <p:txBody>
          <a:bodyPr>
            <a:normAutofit fontScale="92500" lnSpcReduction="10000"/>
          </a:bodyPr>
          <a:lstStyle/>
          <a:p>
            <a:pPr algn="ctr" eaLnBrk="1" hangingPunct="1">
              <a:buFont typeface="Wingdings" panose="05000000000000000000" pitchFamily="2" charset="2"/>
              <a:buNone/>
            </a:pPr>
            <a:r>
              <a:rPr lang="en-US" altLang="en-US" sz="3600" dirty="0"/>
              <a:t>PRACTICES</a:t>
            </a:r>
          </a:p>
          <a:p>
            <a:pPr algn="ctr" eaLnBrk="1" hangingPunct="1">
              <a:buFont typeface="Wingdings" panose="05000000000000000000" pitchFamily="2" charset="2"/>
              <a:buNone/>
            </a:pPr>
            <a:r>
              <a:rPr lang="en-US" altLang="en-US" sz="3100" dirty="0"/>
              <a:t>“What we do”</a:t>
            </a:r>
          </a:p>
          <a:p>
            <a:pPr algn="ctr" eaLnBrk="1" hangingPunct="1">
              <a:buFont typeface="Wingdings" panose="05000000000000000000" pitchFamily="2" charset="2"/>
              <a:buNone/>
            </a:pPr>
            <a:r>
              <a:rPr lang="en-US" altLang="en-US" sz="3100" dirty="0">
                <a:cs typeface="Times New Roman" panose="02020603050405020304" pitchFamily="18" charset="0"/>
              </a:rPr>
              <a:t>↑</a:t>
            </a:r>
          </a:p>
          <a:p>
            <a:pPr algn="ctr" eaLnBrk="1" hangingPunct="1">
              <a:buFont typeface="Wingdings" panose="05000000000000000000" pitchFamily="2" charset="2"/>
              <a:buNone/>
            </a:pPr>
            <a:r>
              <a:rPr lang="en-US" altLang="en-US" sz="3600" dirty="0">
                <a:cs typeface="Times New Roman" panose="02020603050405020304" pitchFamily="18" charset="0"/>
              </a:rPr>
              <a:t>THEORY/MODELS</a:t>
            </a:r>
          </a:p>
          <a:p>
            <a:pPr algn="ctr" eaLnBrk="1" hangingPunct="1">
              <a:buFont typeface="Wingdings" panose="05000000000000000000" pitchFamily="2" charset="2"/>
              <a:buNone/>
            </a:pPr>
            <a:r>
              <a:rPr lang="en-US" altLang="en-US" sz="3100" dirty="0">
                <a:cs typeface="Times New Roman" panose="02020603050405020304" pitchFamily="18" charset="0"/>
              </a:rPr>
              <a:t>“How we think”</a:t>
            </a:r>
          </a:p>
          <a:p>
            <a:pPr algn="ctr" eaLnBrk="1" hangingPunct="1">
              <a:buFont typeface="Wingdings" panose="05000000000000000000" pitchFamily="2" charset="2"/>
              <a:buNone/>
            </a:pPr>
            <a:r>
              <a:rPr lang="en-US" altLang="en-US" sz="3100" dirty="0">
                <a:cs typeface="Times New Roman" panose="02020603050405020304" pitchFamily="18" charset="0"/>
              </a:rPr>
              <a:t>↑</a:t>
            </a:r>
          </a:p>
          <a:p>
            <a:pPr algn="ctr" eaLnBrk="1" hangingPunct="1">
              <a:buFont typeface="Wingdings" panose="05000000000000000000" pitchFamily="2" charset="2"/>
              <a:buNone/>
            </a:pPr>
            <a:r>
              <a:rPr lang="en-US" altLang="en-US" sz="3600" dirty="0">
                <a:cs typeface="Times New Roman" panose="02020603050405020304" pitchFamily="18" charset="0"/>
              </a:rPr>
              <a:t>PERSONAL PHILOSOPHIES</a:t>
            </a:r>
          </a:p>
          <a:p>
            <a:pPr algn="ctr" eaLnBrk="1" hangingPunct="1">
              <a:buFont typeface="Wingdings" panose="05000000000000000000" pitchFamily="2" charset="2"/>
              <a:buNone/>
            </a:pPr>
            <a:r>
              <a:rPr lang="en-US" altLang="en-US" sz="3100" dirty="0">
                <a:cs typeface="Times New Roman" panose="02020603050405020304" pitchFamily="18" charset="0"/>
              </a:rPr>
              <a:t>“Who we are”</a:t>
            </a:r>
          </a:p>
        </p:txBody>
      </p:sp>
      <p:sp>
        <p:nvSpPr>
          <p:cNvPr id="2" name="TextBox 1">
            <a:extLst>
              <a:ext uri="{FF2B5EF4-FFF2-40B4-BE49-F238E27FC236}">
                <a16:creationId xmlns:a16="http://schemas.microsoft.com/office/drawing/2014/main" id="{1D260894-5F9E-2F17-6E20-86022B794356}"/>
              </a:ext>
            </a:extLst>
          </p:cNvPr>
          <p:cNvSpPr txBox="1"/>
          <p:nvPr/>
        </p:nvSpPr>
        <p:spPr>
          <a:xfrm>
            <a:off x="1241460" y="5928851"/>
            <a:ext cx="970907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Bertolino, B. (2010). </a:t>
            </a:r>
            <a:r>
              <a:rPr lang="en-US" sz="1400" i="1" dirty="0">
                <a:latin typeface="Arial" panose="020B0604020202020204" pitchFamily="34" charset="0"/>
                <a:cs typeface="Arial" panose="020B0604020202020204" pitchFamily="34" charset="0"/>
              </a:rPr>
              <a:t>Strengths-based engagement and practice: Creating effective helping relationships.</a:t>
            </a:r>
            <a:r>
              <a:rPr lang="en-US" sz="1400" dirty="0">
                <a:latin typeface="Arial" panose="020B0604020202020204" pitchFamily="34" charset="0"/>
                <a:cs typeface="Arial" panose="020B0604020202020204" pitchFamily="34" charset="0"/>
              </a:rPr>
              <a:t> Boston: Allyn &amp; </a:t>
            </a:r>
          </a:p>
          <a:p>
            <a:r>
              <a:rPr lang="en-US" sz="1400" dirty="0">
                <a:latin typeface="Arial" panose="020B0604020202020204" pitchFamily="34" charset="0"/>
                <a:cs typeface="Arial" panose="020B0604020202020204" pitchFamily="34" charset="0"/>
              </a:rPr>
              <a:t>     Bacon.</a:t>
            </a:r>
          </a:p>
        </p:txBody>
      </p:sp>
    </p:spTree>
    <p:extLst>
      <p:ext uri="{BB962C8B-B14F-4D97-AF65-F5344CB8AC3E}">
        <p14:creationId xmlns:p14="http://schemas.microsoft.com/office/powerpoint/2010/main" val="152430317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197699">
                                            <p:txEl>
                                              <p:pRg st="6" end="6"/>
                                            </p:txEl>
                                          </p:spTgt>
                                        </p:tgtEl>
                                        <p:attrNameLst>
                                          <p:attrName>style.visibility</p:attrName>
                                        </p:attrNameLst>
                                      </p:cBhvr>
                                      <p:to>
                                        <p:strVal val="visible"/>
                                      </p:to>
                                    </p:set>
                                    <p:animEffect transition="in" filter="wedge">
                                      <p:cBhvr>
                                        <p:cTn id="7" dur="2000"/>
                                        <p:tgtEl>
                                          <p:spTgt spid="7197699">
                                            <p:txEl>
                                              <p:pRg st="6" end="6"/>
                                            </p:txEl>
                                          </p:spTgt>
                                        </p:tgtEl>
                                      </p:cBhvr>
                                    </p:animEffect>
                                  </p:childTnLst>
                                </p:cTn>
                              </p:par>
                              <p:par>
                                <p:cTn id="8" presetID="20" presetClass="entr" presetSubtype="0" fill="hold" nodeType="withEffect">
                                  <p:stCondLst>
                                    <p:cond delay="0"/>
                                  </p:stCondLst>
                                  <p:childTnLst>
                                    <p:set>
                                      <p:cBhvr>
                                        <p:cTn id="9" dur="1" fill="hold">
                                          <p:stCondLst>
                                            <p:cond delay="0"/>
                                          </p:stCondLst>
                                        </p:cTn>
                                        <p:tgtEl>
                                          <p:spTgt spid="7197699">
                                            <p:txEl>
                                              <p:pRg st="7" end="7"/>
                                            </p:txEl>
                                          </p:spTgt>
                                        </p:tgtEl>
                                        <p:attrNameLst>
                                          <p:attrName>style.visibility</p:attrName>
                                        </p:attrNameLst>
                                      </p:cBhvr>
                                      <p:to>
                                        <p:strVal val="visible"/>
                                      </p:to>
                                    </p:set>
                                    <p:animEffect transition="in" filter="wedge">
                                      <p:cBhvr>
                                        <p:cTn id="10" dur="2000"/>
                                        <p:tgtEl>
                                          <p:spTgt spid="7197699">
                                            <p:txEl>
                                              <p:pRg st="7" end="7"/>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20" presetClass="entr" presetSubtype="0" fill="hold" nodeType="clickEffect">
                                  <p:stCondLst>
                                    <p:cond delay="0"/>
                                  </p:stCondLst>
                                  <p:childTnLst>
                                    <p:set>
                                      <p:cBhvr>
                                        <p:cTn id="14" dur="1" fill="hold">
                                          <p:stCondLst>
                                            <p:cond delay="0"/>
                                          </p:stCondLst>
                                        </p:cTn>
                                        <p:tgtEl>
                                          <p:spTgt spid="7197699">
                                            <p:txEl>
                                              <p:pRg st="3" end="3"/>
                                            </p:txEl>
                                          </p:spTgt>
                                        </p:tgtEl>
                                        <p:attrNameLst>
                                          <p:attrName>style.visibility</p:attrName>
                                        </p:attrNameLst>
                                      </p:cBhvr>
                                      <p:to>
                                        <p:strVal val="visible"/>
                                      </p:to>
                                    </p:set>
                                    <p:animEffect transition="in" filter="wedge">
                                      <p:cBhvr>
                                        <p:cTn id="15" dur="2000"/>
                                        <p:tgtEl>
                                          <p:spTgt spid="7197699">
                                            <p:txEl>
                                              <p:pRg st="3" end="3"/>
                                            </p:txEl>
                                          </p:spTgt>
                                        </p:tgtEl>
                                      </p:cBhvr>
                                    </p:animEffect>
                                  </p:childTnLst>
                                </p:cTn>
                              </p:par>
                              <p:par>
                                <p:cTn id="16" presetID="20" presetClass="entr" presetSubtype="0" fill="hold" nodeType="withEffect">
                                  <p:stCondLst>
                                    <p:cond delay="0"/>
                                  </p:stCondLst>
                                  <p:childTnLst>
                                    <p:set>
                                      <p:cBhvr>
                                        <p:cTn id="17" dur="1" fill="hold">
                                          <p:stCondLst>
                                            <p:cond delay="0"/>
                                          </p:stCondLst>
                                        </p:cTn>
                                        <p:tgtEl>
                                          <p:spTgt spid="7197699">
                                            <p:txEl>
                                              <p:pRg st="4" end="4"/>
                                            </p:txEl>
                                          </p:spTgt>
                                        </p:tgtEl>
                                        <p:attrNameLst>
                                          <p:attrName>style.visibility</p:attrName>
                                        </p:attrNameLst>
                                      </p:cBhvr>
                                      <p:to>
                                        <p:strVal val="visible"/>
                                      </p:to>
                                    </p:set>
                                    <p:animEffect transition="in" filter="wedge">
                                      <p:cBhvr>
                                        <p:cTn id="18" dur="2000"/>
                                        <p:tgtEl>
                                          <p:spTgt spid="7197699">
                                            <p:txEl>
                                              <p:pRg st="4" end="4"/>
                                            </p:txEl>
                                          </p:spTgt>
                                        </p:tgtEl>
                                      </p:cBhvr>
                                    </p:animEffect>
                                  </p:childTnLst>
                                </p:cTn>
                              </p:par>
                              <p:par>
                                <p:cTn id="19" presetID="20" presetClass="entr" presetSubtype="0" fill="hold" nodeType="withEffect">
                                  <p:stCondLst>
                                    <p:cond delay="0"/>
                                  </p:stCondLst>
                                  <p:childTnLst>
                                    <p:set>
                                      <p:cBhvr>
                                        <p:cTn id="20" dur="1" fill="hold">
                                          <p:stCondLst>
                                            <p:cond delay="0"/>
                                          </p:stCondLst>
                                        </p:cTn>
                                        <p:tgtEl>
                                          <p:spTgt spid="7197699">
                                            <p:txEl>
                                              <p:pRg st="5" end="5"/>
                                            </p:txEl>
                                          </p:spTgt>
                                        </p:tgtEl>
                                        <p:attrNameLst>
                                          <p:attrName>style.visibility</p:attrName>
                                        </p:attrNameLst>
                                      </p:cBhvr>
                                      <p:to>
                                        <p:strVal val="visible"/>
                                      </p:to>
                                    </p:set>
                                    <p:animEffect transition="in" filter="wedge">
                                      <p:cBhvr>
                                        <p:cTn id="21" dur="2000"/>
                                        <p:tgtEl>
                                          <p:spTgt spid="7197699">
                                            <p:txEl>
                                              <p:pRg st="5" end="5"/>
                                            </p:txEl>
                                          </p:spTgt>
                                        </p:tgtEl>
                                      </p:cBhvr>
                                    </p:animEffect>
                                  </p:childTnLst>
                                </p:cTn>
                              </p:par>
                            </p:childTnLst>
                          </p:cTn>
                        </p:par>
                      </p:childTnLst>
                    </p:cTn>
                  </p:par>
                  <p:par>
                    <p:cTn id="22" fill="hold" nodeType="clickPar">
                      <p:stCondLst>
                        <p:cond delay="indefinite"/>
                      </p:stCondLst>
                      <p:childTnLst>
                        <p:par>
                          <p:cTn id="23" fill="hold" nodeType="withGroup">
                            <p:stCondLst>
                              <p:cond delay="0"/>
                            </p:stCondLst>
                            <p:childTnLst>
                              <p:par>
                                <p:cTn id="24" presetID="20" presetClass="entr" presetSubtype="0" fill="hold" nodeType="clickEffect">
                                  <p:stCondLst>
                                    <p:cond delay="0"/>
                                  </p:stCondLst>
                                  <p:childTnLst>
                                    <p:set>
                                      <p:cBhvr>
                                        <p:cTn id="25" dur="1" fill="hold">
                                          <p:stCondLst>
                                            <p:cond delay="0"/>
                                          </p:stCondLst>
                                        </p:cTn>
                                        <p:tgtEl>
                                          <p:spTgt spid="7197699">
                                            <p:txEl>
                                              <p:pRg st="0" end="0"/>
                                            </p:txEl>
                                          </p:spTgt>
                                        </p:tgtEl>
                                        <p:attrNameLst>
                                          <p:attrName>style.visibility</p:attrName>
                                        </p:attrNameLst>
                                      </p:cBhvr>
                                      <p:to>
                                        <p:strVal val="visible"/>
                                      </p:to>
                                    </p:set>
                                    <p:animEffect transition="in" filter="wedge">
                                      <p:cBhvr>
                                        <p:cTn id="26" dur="2000"/>
                                        <p:tgtEl>
                                          <p:spTgt spid="7197699">
                                            <p:txEl>
                                              <p:pRg st="0" end="0"/>
                                            </p:txEl>
                                          </p:spTgt>
                                        </p:tgtEl>
                                      </p:cBhvr>
                                    </p:animEffect>
                                  </p:childTnLst>
                                </p:cTn>
                              </p:par>
                              <p:par>
                                <p:cTn id="27" presetID="20" presetClass="entr" presetSubtype="0" fill="hold" nodeType="withEffect">
                                  <p:stCondLst>
                                    <p:cond delay="0"/>
                                  </p:stCondLst>
                                  <p:childTnLst>
                                    <p:set>
                                      <p:cBhvr>
                                        <p:cTn id="28" dur="1" fill="hold">
                                          <p:stCondLst>
                                            <p:cond delay="0"/>
                                          </p:stCondLst>
                                        </p:cTn>
                                        <p:tgtEl>
                                          <p:spTgt spid="7197699">
                                            <p:txEl>
                                              <p:pRg st="1" end="1"/>
                                            </p:txEl>
                                          </p:spTgt>
                                        </p:tgtEl>
                                        <p:attrNameLst>
                                          <p:attrName>style.visibility</p:attrName>
                                        </p:attrNameLst>
                                      </p:cBhvr>
                                      <p:to>
                                        <p:strVal val="visible"/>
                                      </p:to>
                                    </p:set>
                                    <p:animEffect transition="in" filter="wedge">
                                      <p:cBhvr>
                                        <p:cTn id="29" dur="2000"/>
                                        <p:tgtEl>
                                          <p:spTgt spid="7197699">
                                            <p:txEl>
                                              <p:pRg st="1" end="1"/>
                                            </p:txEl>
                                          </p:spTgt>
                                        </p:tgtEl>
                                      </p:cBhvr>
                                    </p:animEffect>
                                  </p:childTnLst>
                                </p:cTn>
                              </p:par>
                              <p:par>
                                <p:cTn id="30" presetID="20" presetClass="entr" presetSubtype="0" fill="hold" nodeType="withEffect">
                                  <p:stCondLst>
                                    <p:cond delay="0"/>
                                  </p:stCondLst>
                                  <p:childTnLst>
                                    <p:set>
                                      <p:cBhvr>
                                        <p:cTn id="31" dur="1" fill="hold">
                                          <p:stCondLst>
                                            <p:cond delay="0"/>
                                          </p:stCondLst>
                                        </p:cTn>
                                        <p:tgtEl>
                                          <p:spTgt spid="7197699">
                                            <p:txEl>
                                              <p:pRg st="2" end="2"/>
                                            </p:txEl>
                                          </p:spTgt>
                                        </p:tgtEl>
                                        <p:attrNameLst>
                                          <p:attrName>style.visibility</p:attrName>
                                        </p:attrNameLst>
                                      </p:cBhvr>
                                      <p:to>
                                        <p:strVal val="visible"/>
                                      </p:to>
                                    </p:set>
                                    <p:animEffect transition="in" filter="wedge">
                                      <p:cBhvr>
                                        <p:cTn id="32" dur="2000"/>
                                        <p:tgtEl>
                                          <p:spTgt spid="7197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D44BB5F-3AA6-C9BD-14EA-45E03ECDFF1A}"/>
              </a:ext>
            </a:extLst>
          </p:cNvPr>
          <p:cNvSpPr>
            <a:spLocks noGrp="1"/>
          </p:cNvSpPr>
          <p:nvPr>
            <p:ph type="title"/>
          </p:nvPr>
        </p:nvSpPr>
        <p:spPr>
          <a:xfrm>
            <a:off x="913795" y="0"/>
            <a:ext cx="10353761" cy="1387011"/>
          </a:xfrm>
        </p:spPr>
        <p:txBody>
          <a:bodyPr/>
          <a:lstStyle/>
          <a:p>
            <a:r>
              <a:rPr lang="en-US" dirty="0">
                <a:effectLst/>
              </a:rPr>
              <a:t>The Model-Outcome Contradiction</a:t>
            </a:r>
          </a:p>
        </p:txBody>
      </p:sp>
      <p:sp>
        <p:nvSpPr>
          <p:cNvPr id="7197699" name="Rectangle 3"/>
          <p:cNvSpPr>
            <a:spLocks noGrp="1" noChangeArrowheads="1"/>
          </p:cNvSpPr>
          <p:nvPr>
            <p:ph idx="1"/>
          </p:nvPr>
        </p:nvSpPr>
        <p:spPr>
          <a:xfrm>
            <a:off x="913795" y="1387011"/>
            <a:ext cx="10353762" cy="4404189"/>
          </a:xfrm>
        </p:spPr>
        <p:txBody>
          <a:bodyPr>
            <a:noAutofit/>
          </a:bodyPr>
          <a:lstStyle/>
          <a:p>
            <a:pPr>
              <a:lnSpc>
                <a:spcPct val="100000"/>
              </a:lnSpc>
              <a:buNone/>
            </a:pPr>
            <a:r>
              <a:rPr lang="en-US" altLang="en-US" sz="2800" dirty="0">
                <a:effectLst/>
                <a:cs typeface="Times New Roman" panose="02020603050405020304" pitchFamily="18" charset="0"/>
              </a:rPr>
              <a:t>There is a distinct lack of evidence to support the medical model perspective which states, “__________ (name of model) is the best model for __________ (name of problem). </a:t>
            </a:r>
          </a:p>
          <a:p>
            <a:pPr>
              <a:lnSpc>
                <a:spcPct val="100000"/>
              </a:lnSpc>
              <a:buNone/>
            </a:pPr>
            <a:endParaRPr lang="en-US" altLang="en-US" sz="2800" dirty="0">
              <a:effectLst/>
              <a:cs typeface="Times New Roman" panose="02020603050405020304" pitchFamily="18" charset="0"/>
            </a:endParaRPr>
          </a:p>
          <a:p>
            <a:pPr>
              <a:lnSpc>
                <a:spcPct val="100000"/>
              </a:lnSpc>
              <a:buNone/>
            </a:pPr>
            <a:r>
              <a:rPr lang="en-US" altLang="en-US" sz="2800" dirty="0">
                <a:effectLst/>
                <a:cs typeface="Times New Roman" panose="02020603050405020304" pitchFamily="18" charset="0"/>
              </a:rPr>
              <a:t>Alternatively, there is very good evidence to support the perspective, “__________ (name of model) as delivered by __________ (name of the therapist) for __________ (name of the client) is effective.” </a:t>
            </a:r>
          </a:p>
          <a:p>
            <a:pPr eaLnBrk="1" hangingPunct="1">
              <a:lnSpc>
                <a:spcPct val="100000"/>
              </a:lnSpc>
              <a:buFont typeface="Wingdings" panose="05000000000000000000" pitchFamily="2" charset="2"/>
              <a:buNone/>
            </a:pPr>
            <a:endParaRPr lang="en-US" altLang="en-US" sz="2800" dirty="0">
              <a:effectLst/>
              <a:cs typeface="Times New Roman" panose="02020603050405020304" pitchFamily="18" charset="0"/>
            </a:endParaRPr>
          </a:p>
        </p:txBody>
      </p:sp>
    </p:spTree>
    <p:extLst>
      <p:ext uri="{BB962C8B-B14F-4D97-AF65-F5344CB8AC3E}">
        <p14:creationId xmlns:p14="http://schemas.microsoft.com/office/powerpoint/2010/main" val="3434461297"/>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0" presetClass="entr" presetSubtype="0" fill="hold" nodeType="clickEffect">
                                  <p:stCondLst>
                                    <p:cond delay="0"/>
                                  </p:stCondLst>
                                  <p:childTnLst>
                                    <p:set>
                                      <p:cBhvr>
                                        <p:cTn id="6" dur="1" fill="hold">
                                          <p:stCondLst>
                                            <p:cond delay="0"/>
                                          </p:stCondLst>
                                        </p:cTn>
                                        <p:tgtEl>
                                          <p:spTgt spid="7197699">
                                            <p:txEl>
                                              <p:pRg st="0" end="0"/>
                                            </p:txEl>
                                          </p:spTgt>
                                        </p:tgtEl>
                                        <p:attrNameLst>
                                          <p:attrName>style.visibility</p:attrName>
                                        </p:attrNameLst>
                                      </p:cBhvr>
                                      <p:to>
                                        <p:strVal val="visible"/>
                                      </p:to>
                                    </p:set>
                                    <p:animEffect transition="in" filter="wedge">
                                      <p:cBhvr>
                                        <p:cTn id="7" dur="2000"/>
                                        <p:tgtEl>
                                          <p:spTgt spid="719769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0" presetClass="entr" presetSubtype="0" fill="hold" nodeType="clickEffect">
                                  <p:stCondLst>
                                    <p:cond delay="0"/>
                                  </p:stCondLst>
                                  <p:childTnLst>
                                    <p:set>
                                      <p:cBhvr>
                                        <p:cTn id="11" dur="1" fill="hold">
                                          <p:stCondLst>
                                            <p:cond delay="0"/>
                                          </p:stCondLst>
                                        </p:cTn>
                                        <p:tgtEl>
                                          <p:spTgt spid="7197699">
                                            <p:txEl>
                                              <p:pRg st="2" end="2"/>
                                            </p:txEl>
                                          </p:spTgt>
                                        </p:tgtEl>
                                        <p:attrNameLst>
                                          <p:attrName>style.visibility</p:attrName>
                                        </p:attrNameLst>
                                      </p:cBhvr>
                                      <p:to>
                                        <p:strVal val="visible"/>
                                      </p:to>
                                    </p:set>
                                    <p:animEffect transition="in" filter="wedge">
                                      <p:cBhvr>
                                        <p:cTn id="12" dur="2000"/>
                                        <p:tgtEl>
                                          <p:spTgt spid="7197699">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99810" name="Rectangle 2"/>
          <p:cNvSpPr>
            <a:spLocks noGrp="1" noChangeArrowheads="1"/>
          </p:cNvSpPr>
          <p:nvPr>
            <p:ph type="title"/>
          </p:nvPr>
        </p:nvSpPr>
        <p:spPr>
          <a:xfrm>
            <a:off x="1981200" y="81280"/>
            <a:ext cx="8229600" cy="1246777"/>
          </a:xfrm>
        </p:spPr>
        <p:txBody>
          <a:bodyPr>
            <a:normAutofit/>
          </a:bodyPr>
          <a:lstStyle/>
          <a:p>
            <a:pPr algn="ctr" eaLnBrk="1" hangingPunct="1"/>
            <a:r>
              <a:rPr lang="en-US" sz="4000" dirty="0">
                <a:effectLst/>
                <a:cs typeface="Arial" pitchFamily="34" charset="0"/>
              </a:rPr>
              <a:t>Stages of Change, etc.</a:t>
            </a:r>
          </a:p>
        </p:txBody>
      </p:sp>
      <p:sp>
        <p:nvSpPr>
          <p:cNvPr id="1399811" name="Rectangle 3"/>
          <p:cNvSpPr>
            <a:spLocks noGrp="1" noChangeArrowheads="1"/>
          </p:cNvSpPr>
          <p:nvPr>
            <p:ph type="body" idx="1"/>
          </p:nvPr>
        </p:nvSpPr>
        <p:spPr>
          <a:xfrm>
            <a:off x="579121" y="1360715"/>
            <a:ext cx="10850880" cy="5301343"/>
          </a:xfrm>
        </p:spPr>
        <p:txBody>
          <a:bodyPr>
            <a:normAutofit lnSpcReduction="10000"/>
          </a:bodyPr>
          <a:lstStyle/>
          <a:p>
            <a:pPr marL="0" indent="0">
              <a:lnSpc>
                <a:spcPct val="100000"/>
              </a:lnSpc>
              <a:spcBef>
                <a:spcPts val="300"/>
              </a:spcBef>
              <a:buClr>
                <a:schemeClr val="tx1"/>
              </a:buClr>
              <a:buNone/>
            </a:pPr>
            <a:r>
              <a:rPr lang="en-US" sz="3200" dirty="0">
                <a:effectLst/>
              </a:rPr>
              <a:t>Transtheoretical Model</a:t>
            </a:r>
          </a:p>
          <a:p>
            <a:pPr marL="609600" indent="-609600">
              <a:lnSpc>
                <a:spcPct val="100000"/>
              </a:lnSpc>
              <a:spcBef>
                <a:spcPts val="300"/>
              </a:spcBef>
              <a:buClr>
                <a:schemeClr val="tx1"/>
              </a:buClr>
            </a:pPr>
            <a:r>
              <a:rPr lang="en-US" sz="2800" dirty="0">
                <a:effectLst/>
              </a:rPr>
              <a:t>Precontemplation</a:t>
            </a:r>
          </a:p>
          <a:p>
            <a:pPr marL="609600" indent="-609600">
              <a:lnSpc>
                <a:spcPct val="100000"/>
              </a:lnSpc>
              <a:spcBef>
                <a:spcPts val="300"/>
              </a:spcBef>
              <a:buClr>
                <a:schemeClr val="tx1"/>
              </a:buClr>
            </a:pPr>
            <a:r>
              <a:rPr lang="en-US" sz="2800" dirty="0">
                <a:effectLst/>
              </a:rPr>
              <a:t>Contemplation</a:t>
            </a:r>
          </a:p>
          <a:p>
            <a:pPr marL="609600" indent="-609600">
              <a:lnSpc>
                <a:spcPct val="100000"/>
              </a:lnSpc>
              <a:spcBef>
                <a:spcPts val="300"/>
              </a:spcBef>
              <a:buClr>
                <a:schemeClr val="tx1"/>
              </a:buClr>
            </a:pPr>
            <a:r>
              <a:rPr lang="en-US" sz="2800" dirty="0">
                <a:effectLst/>
              </a:rPr>
              <a:t>Preparation</a:t>
            </a:r>
          </a:p>
          <a:p>
            <a:pPr marL="609600" indent="-609600">
              <a:lnSpc>
                <a:spcPct val="100000"/>
              </a:lnSpc>
              <a:spcBef>
                <a:spcPts val="300"/>
              </a:spcBef>
              <a:buClr>
                <a:schemeClr val="tx1"/>
              </a:buClr>
            </a:pPr>
            <a:r>
              <a:rPr lang="en-US" sz="2800" dirty="0">
                <a:effectLst/>
              </a:rPr>
              <a:t>Action</a:t>
            </a:r>
          </a:p>
          <a:p>
            <a:pPr marL="609600" indent="-609600">
              <a:lnSpc>
                <a:spcPct val="100000"/>
              </a:lnSpc>
              <a:spcBef>
                <a:spcPts val="300"/>
              </a:spcBef>
              <a:buClr>
                <a:schemeClr val="tx1"/>
              </a:buClr>
            </a:pPr>
            <a:r>
              <a:rPr lang="en-US" sz="2800" dirty="0">
                <a:effectLst/>
              </a:rPr>
              <a:t>Maintenance</a:t>
            </a:r>
          </a:p>
          <a:p>
            <a:pPr marL="0" indent="0">
              <a:lnSpc>
                <a:spcPct val="100000"/>
              </a:lnSpc>
              <a:spcBef>
                <a:spcPts val="300"/>
              </a:spcBef>
              <a:buClr>
                <a:schemeClr val="tx1"/>
              </a:buClr>
              <a:buNone/>
            </a:pPr>
            <a:endParaRPr lang="en-US" sz="3200" dirty="0">
              <a:effectLst/>
            </a:endParaRPr>
          </a:p>
          <a:p>
            <a:pPr marL="0" indent="0">
              <a:lnSpc>
                <a:spcPct val="100000"/>
              </a:lnSpc>
              <a:spcBef>
                <a:spcPts val="300"/>
              </a:spcBef>
              <a:buClr>
                <a:schemeClr val="tx1"/>
              </a:buClr>
              <a:buNone/>
            </a:pPr>
            <a:r>
              <a:rPr lang="en-US" sz="3200" dirty="0">
                <a:effectLst/>
              </a:rPr>
              <a:t>Solution-Focused Therapy</a:t>
            </a:r>
          </a:p>
          <a:p>
            <a:pPr marL="609600" indent="-609600">
              <a:lnSpc>
                <a:spcPct val="100000"/>
              </a:lnSpc>
              <a:spcBef>
                <a:spcPts val="300"/>
              </a:spcBef>
              <a:buClr>
                <a:schemeClr val="tx1"/>
              </a:buClr>
            </a:pPr>
            <a:r>
              <a:rPr lang="en-US" sz="2800" dirty="0">
                <a:effectLst/>
              </a:rPr>
              <a:t>Customers</a:t>
            </a:r>
          </a:p>
          <a:p>
            <a:pPr marL="609600" indent="-609600">
              <a:lnSpc>
                <a:spcPct val="100000"/>
              </a:lnSpc>
              <a:spcBef>
                <a:spcPts val="300"/>
              </a:spcBef>
              <a:buClr>
                <a:schemeClr val="tx1"/>
              </a:buClr>
            </a:pPr>
            <a:r>
              <a:rPr lang="en-US" sz="2800" dirty="0">
                <a:effectLst/>
              </a:rPr>
              <a:t>Complainants</a:t>
            </a:r>
          </a:p>
          <a:p>
            <a:pPr marL="609600" indent="-609600">
              <a:lnSpc>
                <a:spcPct val="100000"/>
              </a:lnSpc>
              <a:spcBef>
                <a:spcPts val="300"/>
              </a:spcBef>
              <a:buClr>
                <a:schemeClr val="tx1"/>
              </a:buClr>
            </a:pPr>
            <a:r>
              <a:rPr lang="en-US" sz="2800" dirty="0">
                <a:effectLst/>
              </a:rPr>
              <a:t>Visitors</a:t>
            </a:r>
            <a:endParaRPr lang="en-US" sz="3200" dirty="0">
              <a:effectLst/>
            </a:endParaRPr>
          </a:p>
        </p:txBody>
      </p:sp>
    </p:spTree>
    <p:extLst>
      <p:ext uri="{BB962C8B-B14F-4D97-AF65-F5344CB8AC3E}">
        <p14:creationId xmlns:p14="http://schemas.microsoft.com/office/powerpoint/2010/main" val="4001104730"/>
      </p:ext>
    </p:extLst>
  </p:cSld>
  <p:clrMapOvr>
    <a:masterClrMapping/>
  </p:clrMapOvr>
  <p:transition>
    <p:random/>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Title 1"/>
          <p:cNvSpPr>
            <a:spLocks noGrp="1"/>
          </p:cNvSpPr>
          <p:nvPr>
            <p:ph type="title"/>
          </p:nvPr>
        </p:nvSpPr>
        <p:spPr>
          <a:xfrm>
            <a:off x="1081548" y="137652"/>
            <a:ext cx="9812594" cy="1396180"/>
          </a:xfrm>
          <a:effectLst/>
        </p:spPr>
        <p:txBody>
          <a:bodyPr>
            <a:normAutofit/>
          </a:bodyPr>
          <a:lstStyle/>
          <a:p>
            <a:pPr algn="ctr">
              <a:defRPr/>
            </a:pPr>
            <a:r>
              <a:rPr lang="en-US" sz="4000" dirty="0">
                <a:solidFill>
                  <a:schemeClr val="tx1"/>
                </a:solidFill>
                <a:effectLst/>
                <a:latin typeface="Arial" pitchFamily="34" charset="0"/>
                <a:cs typeface="Arial" pitchFamily="34" charset="0"/>
              </a:rPr>
              <a:t>Selecting and Matching </a:t>
            </a:r>
            <a:r>
              <a:rPr lang="en-US" sz="4000" dirty="0">
                <a:effectLst/>
                <a:cs typeface="Arial" pitchFamily="34" charset="0"/>
              </a:rPr>
              <a:t>Interventions</a:t>
            </a:r>
            <a:br>
              <a:rPr lang="en-US" i="1" dirty="0">
                <a:solidFill>
                  <a:schemeClr val="tx1"/>
                </a:solidFill>
                <a:latin typeface="Arial" pitchFamily="34" charset="0"/>
                <a:cs typeface="Arial" pitchFamily="34" charset="0"/>
              </a:rPr>
            </a:br>
            <a:r>
              <a:rPr lang="en-US" sz="3600" i="1" dirty="0">
                <a:solidFill>
                  <a:schemeClr val="tx1"/>
                </a:solidFill>
                <a:effectLst/>
                <a:latin typeface="Arial" pitchFamily="34" charset="0"/>
                <a:cs typeface="Arial" pitchFamily="34" charset="0"/>
              </a:rPr>
              <a:t>Fit</a:t>
            </a:r>
            <a:r>
              <a:rPr lang="en-US" sz="3600" dirty="0">
                <a:solidFill>
                  <a:schemeClr val="tx1"/>
                </a:solidFill>
                <a:effectLst/>
                <a:latin typeface="Arial" pitchFamily="34" charset="0"/>
                <a:cs typeface="Arial" pitchFamily="34" charset="0"/>
              </a:rPr>
              <a:t> and </a:t>
            </a:r>
            <a:r>
              <a:rPr lang="en-US" sz="3600" i="1" dirty="0">
                <a:solidFill>
                  <a:schemeClr val="tx1"/>
                </a:solidFill>
                <a:effectLst/>
                <a:latin typeface="Arial" pitchFamily="34" charset="0"/>
                <a:cs typeface="Arial" pitchFamily="34" charset="0"/>
              </a:rPr>
              <a:t>Effect</a:t>
            </a:r>
            <a:endParaRPr lang="en-US" i="1" dirty="0">
              <a:solidFill>
                <a:schemeClr val="tx1"/>
              </a:solidFill>
              <a:effectLst/>
              <a:latin typeface="Arial" pitchFamily="34" charset="0"/>
              <a:cs typeface="Arial" pitchFamily="34" charset="0"/>
            </a:endParaRPr>
          </a:p>
        </p:txBody>
      </p:sp>
      <p:sp>
        <p:nvSpPr>
          <p:cNvPr id="25603" name="Content Placeholder 2"/>
          <p:cNvSpPr>
            <a:spLocks noGrp="1"/>
          </p:cNvSpPr>
          <p:nvPr>
            <p:ph idx="1"/>
          </p:nvPr>
        </p:nvSpPr>
        <p:spPr>
          <a:xfrm>
            <a:off x="649356" y="1602658"/>
            <a:ext cx="10805225" cy="4721942"/>
          </a:xfrm>
          <a:effectLst/>
        </p:spPr>
        <p:txBody>
          <a:bodyPr>
            <a:normAutofit/>
          </a:bodyPr>
          <a:lstStyle/>
          <a:p>
            <a:pPr>
              <a:lnSpc>
                <a:spcPct val="110000"/>
              </a:lnSpc>
              <a:spcBef>
                <a:spcPts val="600"/>
              </a:spcBef>
              <a:buClr>
                <a:schemeClr val="tx1"/>
              </a:buClr>
              <a:buFont typeface="Arial" panose="020B0604020202020204" pitchFamily="34" charset="0"/>
              <a:buChar char="•"/>
              <a:defRPr/>
            </a:pPr>
            <a:r>
              <a:rPr lang="en-US" sz="2800" i="1" dirty="0">
                <a:effectLst/>
                <a:cs typeface="Arial" pitchFamily="34" charset="0"/>
              </a:rPr>
              <a:t>Fit</a:t>
            </a:r>
            <a:r>
              <a:rPr lang="en-US" sz="2800" dirty="0">
                <a:effectLst/>
                <a:cs typeface="Arial" pitchFamily="34" charset="0"/>
              </a:rPr>
              <a:t>: The degree to which a way of working with a client matches his or her worldview, culture, and ideas about change.</a:t>
            </a:r>
          </a:p>
          <a:p>
            <a:pPr lvl="1">
              <a:lnSpc>
                <a:spcPct val="110000"/>
              </a:lnSpc>
              <a:spcBef>
                <a:spcPts val="600"/>
              </a:spcBef>
              <a:buClr>
                <a:schemeClr val="tx1"/>
              </a:buClr>
              <a:buFont typeface="Arial" panose="020B0604020202020204" pitchFamily="34" charset="0"/>
              <a:buChar char="•"/>
              <a:defRPr/>
            </a:pPr>
            <a:r>
              <a:rPr lang="en-US" sz="2400" dirty="0">
                <a:effectLst/>
                <a:cs typeface="Arial" pitchFamily="34" charset="0"/>
              </a:rPr>
              <a:t>Consider assessment processes, diagnosis, the use of interventions, etc.</a:t>
            </a:r>
          </a:p>
          <a:p>
            <a:pPr lvl="1">
              <a:lnSpc>
                <a:spcPct val="110000"/>
              </a:lnSpc>
              <a:spcBef>
                <a:spcPts val="600"/>
              </a:spcBef>
              <a:buClr>
                <a:schemeClr val="tx1"/>
              </a:buClr>
              <a:buFont typeface="Arial" panose="020B0604020202020204" pitchFamily="34" charset="0"/>
              <a:buChar char="•"/>
              <a:defRPr/>
            </a:pPr>
            <a:r>
              <a:rPr lang="en-US" sz="2400" dirty="0">
                <a:effectLst/>
                <a:cs typeface="Arial" pitchFamily="34" charset="0"/>
              </a:rPr>
              <a:t>Feedback that focuses on the alliance assists with increasing fit.</a:t>
            </a:r>
          </a:p>
          <a:p>
            <a:pPr>
              <a:lnSpc>
                <a:spcPct val="110000"/>
              </a:lnSpc>
              <a:spcBef>
                <a:spcPts val="600"/>
              </a:spcBef>
              <a:buClr>
                <a:schemeClr val="tx1"/>
              </a:buClr>
              <a:buFont typeface="Arial" panose="020B0604020202020204" pitchFamily="34" charset="0"/>
              <a:buChar char="•"/>
              <a:defRPr/>
            </a:pPr>
            <a:r>
              <a:rPr lang="en-US" sz="2800" i="1" dirty="0">
                <a:effectLst/>
                <a:cs typeface="Arial" pitchFamily="34" charset="0"/>
              </a:rPr>
              <a:t>Effect</a:t>
            </a:r>
            <a:r>
              <a:rPr lang="en-US" sz="2800" dirty="0">
                <a:effectLst/>
                <a:cs typeface="Arial" pitchFamily="34" charset="0"/>
              </a:rPr>
              <a:t>: Did the intervention, at minimum, benefit the client, and at best contribute to a positive, measurable outcome?</a:t>
            </a:r>
          </a:p>
          <a:p>
            <a:pPr lvl="1">
              <a:lnSpc>
                <a:spcPct val="110000"/>
              </a:lnSpc>
              <a:spcBef>
                <a:spcPts val="600"/>
              </a:spcBef>
              <a:buClr>
                <a:schemeClr val="tx1"/>
              </a:buClr>
              <a:buFont typeface="Arial" panose="020B0604020202020204" pitchFamily="34" charset="0"/>
              <a:buChar char="•"/>
              <a:defRPr/>
            </a:pPr>
            <a:r>
              <a:rPr lang="en-US" sz="2400" dirty="0">
                <a:effectLst/>
                <a:cs typeface="Arial" pitchFamily="34" charset="0"/>
              </a:rPr>
              <a:t>Feedback that focuses on the client’s subjective interpretation of the benefit of services assists with increasing effect.</a:t>
            </a:r>
          </a:p>
        </p:txBody>
      </p:sp>
    </p:spTree>
    <p:extLst>
      <p:ext uri="{BB962C8B-B14F-4D97-AF65-F5344CB8AC3E}">
        <p14:creationId xmlns:p14="http://schemas.microsoft.com/office/powerpoint/2010/main" val="841690030"/>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25603">
                                            <p:txEl>
                                              <p:pRg st="0" end="0"/>
                                            </p:txEl>
                                          </p:spTgt>
                                        </p:tgtEl>
                                        <p:attrNameLst>
                                          <p:attrName>style.visibility</p:attrName>
                                        </p:attrNameLst>
                                      </p:cBhvr>
                                      <p:to>
                                        <p:strVal val="visible"/>
                                      </p:to>
                                    </p:set>
                                    <p:anim calcmode="lin" valueType="num">
                                      <p:cBhvr additive="base">
                                        <p:cTn id="7" dur="500" fill="hold"/>
                                        <p:tgtEl>
                                          <p:spTgt spid="25603">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5603">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nodeType="clickEffect">
                                  <p:stCondLst>
                                    <p:cond delay="0"/>
                                  </p:stCondLst>
                                  <p:childTnLst>
                                    <p:set>
                                      <p:cBhvr>
                                        <p:cTn id="12" dur="1" fill="hold">
                                          <p:stCondLst>
                                            <p:cond delay="0"/>
                                          </p:stCondLst>
                                        </p:cTn>
                                        <p:tgtEl>
                                          <p:spTgt spid="25603">
                                            <p:txEl>
                                              <p:pRg st="1" end="1"/>
                                            </p:txEl>
                                          </p:spTgt>
                                        </p:tgtEl>
                                        <p:attrNameLst>
                                          <p:attrName>style.visibility</p:attrName>
                                        </p:attrNameLst>
                                      </p:cBhvr>
                                      <p:to>
                                        <p:strVal val="visible"/>
                                      </p:to>
                                    </p:set>
                                    <p:anim calcmode="lin" valueType="num">
                                      <p:cBhvr additive="base">
                                        <p:cTn id="13" dur="500" fill="hold"/>
                                        <p:tgtEl>
                                          <p:spTgt spid="25603">
                                            <p:txEl>
                                              <p:pRg st="1" end="1"/>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25603">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5603">
                                            <p:txEl>
                                              <p:pRg st="2" end="2"/>
                                            </p:txEl>
                                          </p:spTgt>
                                        </p:tgtEl>
                                        <p:attrNameLst>
                                          <p:attrName>style.visibility</p:attrName>
                                        </p:attrNameLst>
                                      </p:cBhvr>
                                      <p:to>
                                        <p:strVal val="visible"/>
                                      </p:to>
                                    </p:set>
                                    <p:anim calcmode="lin" valueType="num">
                                      <p:cBhvr additive="base">
                                        <p:cTn id="19" dur="500" fill="hold"/>
                                        <p:tgtEl>
                                          <p:spTgt spid="25603">
                                            <p:txEl>
                                              <p:pRg st="2" end="2"/>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25603">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8" fill="hold" nodeType="clickEffect">
                                  <p:stCondLst>
                                    <p:cond delay="0"/>
                                  </p:stCondLst>
                                  <p:childTnLst>
                                    <p:set>
                                      <p:cBhvr>
                                        <p:cTn id="24" dur="1" fill="hold">
                                          <p:stCondLst>
                                            <p:cond delay="0"/>
                                          </p:stCondLst>
                                        </p:cTn>
                                        <p:tgtEl>
                                          <p:spTgt spid="25603">
                                            <p:txEl>
                                              <p:pRg st="3" end="3"/>
                                            </p:txEl>
                                          </p:spTgt>
                                        </p:tgtEl>
                                        <p:attrNameLst>
                                          <p:attrName>style.visibility</p:attrName>
                                        </p:attrNameLst>
                                      </p:cBhvr>
                                      <p:to>
                                        <p:strVal val="visible"/>
                                      </p:to>
                                    </p:set>
                                    <p:anim calcmode="lin" valueType="num">
                                      <p:cBhvr additive="base">
                                        <p:cTn id="25" dur="500" fill="hold"/>
                                        <p:tgtEl>
                                          <p:spTgt spid="25603">
                                            <p:txEl>
                                              <p:pRg st="3" end="3"/>
                                            </p:txEl>
                                          </p:spTgt>
                                        </p:tgtEl>
                                        <p:attrNameLst>
                                          <p:attrName>ppt_x</p:attrName>
                                        </p:attrNameLst>
                                      </p:cBhvr>
                                      <p:tavLst>
                                        <p:tav tm="0">
                                          <p:val>
                                            <p:strVal val="0-#ppt_w/2"/>
                                          </p:val>
                                        </p:tav>
                                        <p:tav tm="100000">
                                          <p:val>
                                            <p:strVal val="#ppt_x"/>
                                          </p:val>
                                        </p:tav>
                                      </p:tavLst>
                                    </p:anim>
                                    <p:anim calcmode="lin" valueType="num">
                                      <p:cBhvr additive="base">
                                        <p:cTn id="26" dur="500" fill="hold"/>
                                        <p:tgtEl>
                                          <p:spTgt spid="25603">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8" fill="hold" nodeType="clickEffect">
                                  <p:stCondLst>
                                    <p:cond delay="0"/>
                                  </p:stCondLst>
                                  <p:childTnLst>
                                    <p:set>
                                      <p:cBhvr>
                                        <p:cTn id="30" dur="1" fill="hold">
                                          <p:stCondLst>
                                            <p:cond delay="0"/>
                                          </p:stCondLst>
                                        </p:cTn>
                                        <p:tgtEl>
                                          <p:spTgt spid="25603">
                                            <p:txEl>
                                              <p:pRg st="4" end="4"/>
                                            </p:txEl>
                                          </p:spTgt>
                                        </p:tgtEl>
                                        <p:attrNameLst>
                                          <p:attrName>style.visibility</p:attrName>
                                        </p:attrNameLst>
                                      </p:cBhvr>
                                      <p:to>
                                        <p:strVal val="visible"/>
                                      </p:to>
                                    </p:set>
                                    <p:anim calcmode="lin" valueType="num">
                                      <p:cBhvr additive="base">
                                        <p:cTn id="31" dur="500" fill="hold"/>
                                        <p:tgtEl>
                                          <p:spTgt spid="25603">
                                            <p:txEl>
                                              <p:pRg st="4" end="4"/>
                                            </p:txEl>
                                          </p:spTgt>
                                        </p:tgtEl>
                                        <p:attrNameLst>
                                          <p:attrName>ppt_x</p:attrName>
                                        </p:attrNameLst>
                                      </p:cBhvr>
                                      <p:tavLst>
                                        <p:tav tm="0">
                                          <p:val>
                                            <p:strVal val="0-#ppt_w/2"/>
                                          </p:val>
                                        </p:tav>
                                        <p:tav tm="100000">
                                          <p:val>
                                            <p:strVal val="#ppt_x"/>
                                          </p:val>
                                        </p:tav>
                                      </p:tavLst>
                                    </p:anim>
                                    <p:anim calcmode="lin" valueType="num">
                                      <p:cBhvr additive="base">
                                        <p:cTn id="32" dur="500" fill="hold"/>
                                        <p:tgtEl>
                                          <p:spTgt spid="25603">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981200" y="108155"/>
            <a:ext cx="8229600" cy="1187245"/>
          </a:xfrm>
          <a:effectLst/>
        </p:spPr>
        <p:txBody>
          <a:bodyPr>
            <a:normAutofit/>
          </a:bodyPr>
          <a:lstStyle/>
          <a:p>
            <a:pPr algn="ctr">
              <a:defRPr/>
            </a:pPr>
            <a:r>
              <a:rPr lang="en-US" sz="4000" dirty="0">
                <a:effectLst/>
                <a:cs typeface="Arial" pitchFamily="34" charset="0"/>
              </a:rPr>
              <a:t>Practice-Based Evidence (PBE)</a:t>
            </a:r>
            <a:endParaRPr lang="en-US" sz="4000" dirty="0">
              <a:solidFill>
                <a:schemeClr val="tx1"/>
              </a:solidFill>
              <a:effectLst/>
              <a:latin typeface="Arial" pitchFamily="34" charset="0"/>
              <a:cs typeface="Arial" pitchFamily="34" charset="0"/>
            </a:endParaRPr>
          </a:p>
        </p:txBody>
      </p:sp>
      <p:sp>
        <p:nvSpPr>
          <p:cNvPr id="5" name="Content Placeholder 4"/>
          <p:cNvSpPr>
            <a:spLocks noGrp="1"/>
          </p:cNvSpPr>
          <p:nvPr>
            <p:ph idx="1"/>
          </p:nvPr>
        </p:nvSpPr>
        <p:spPr>
          <a:xfrm>
            <a:off x="689113" y="1207699"/>
            <a:ext cx="10800522" cy="3569784"/>
          </a:xfrm>
          <a:effectLst/>
        </p:spPr>
        <p:txBody>
          <a:bodyPr>
            <a:normAutofit/>
          </a:bodyPr>
          <a:lstStyle/>
          <a:p>
            <a:pPr marL="576262" indent="-457200">
              <a:lnSpc>
                <a:spcPct val="100000"/>
              </a:lnSpc>
              <a:spcBef>
                <a:spcPts val="300"/>
              </a:spcBef>
              <a:buFont typeface="Arial" panose="020B0604020202020204" pitchFamily="34" charset="0"/>
              <a:buChar char="•"/>
              <a:defRPr/>
            </a:pPr>
            <a:r>
              <a:rPr lang="en-US" sz="2400" dirty="0">
                <a:effectLst/>
                <a:cs typeface="Arial" panose="020B0604020202020204" pitchFamily="34" charset="0"/>
              </a:rPr>
              <a:t>Involves using real-time patient outcomes delivered to clinicians immediately before treatment sessions so that they can make decisions about effective interventions based on current patient status. The burning question guiding this EBP model is as follows: “’Is this treatment working for this client?’” (Burlingame &amp; Beecher, 2008, p. 1200).</a:t>
            </a:r>
          </a:p>
          <a:p>
            <a:pPr marL="576262" indent="-457200">
              <a:lnSpc>
                <a:spcPct val="100000"/>
              </a:lnSpc>
              <a:spcBef>
                <a:spcPts val="300"/>
              </a:spcBef>
              <a:buFont typeface="Arial" panose="020B0604020202020204" pitchFamily="34" charset="0"/>
              <a:buChar char="•"/>
              <a:defRPr/>
            </a:pPr>
            <a:r>
              <a:rPr lang="en-US" sz="2400" dirty="0">
                <a:effectLst/>
                <a:cs typeface="Arial" panose="020B0604020202020204" pitchFamily="34" charset="0"/>
              </a:rPr>
              <a:t>PBE also involves making adjustments, in real-time, based on client feedback and progress.</a:t>
            </a:r>
          </a:p>
        </p:txBody>
      </p:sp>
      <p:sp>
        <p:nvSpPr>
          <p:cNvPr id="2" name="TextBox 1">
            <a:extLst>
              <a:ext uri="{FF2B5EF4-FFF2-40B4-BE49-F238E27FC236}">
                <a16:creationId xmlns:a16="http://schemas.microsoft.com/office/drawing/2014/main" id="{8C607196-F025-D214-F283-BA5265684086}"/>
              </a:ext>
            </a:extLst>
          </p:cNvPr>
          <p:cNvSpPr txBox="1"/>
          <p:nvPr/>
        </p:nvSpPr>
        <p:spPr>
          <a:xfrm>
            <a:off x="1241460" y="5877480"/>
            <a:ext cx="9709079" cy="523220"/>
          </a:xfrm>
          <a:prstGeom prst="rect">
            <a:avLst/>
          </a:prstGeom>
          <a:noFill/>
        </p:spPr>
        <p:txBody>
          <a:bodyPr wrap="square" rtlCol="0">
            <a:spAutoFit/>
          </a:bodyPr>
          <a:lstStyle/>
          <a:p>
            <a:r>
              <a:rPr lang="en-US" sz="1400" dirty="0">
                <a:latin typeface="Arial" panose="020B0604020202020204" pitchFamily="34" charset="0"/>
                <a:cs typeface="Arial" panose="020B0604020202020204" pitchFamily="34" charset="0"/>
              </a:rPr>
              <a:t>Burlingame, G. M., &amp; Beecher, M. E., (2008). New directions and resources in group therapy: Introduction to the issue. </a:t>
            </a:r>
          </a:p>
          <a:p>
            <a:r>
              <a:rPr lang="en-US" sz="1400" i="1" dirty="0">
                <a:latin typeface="Arial" panose="020B0604020202020204" pitchFamily="34" charset="0"/>
                <a:cs typeface="Arial" panose="020B0604020202020204" pitchFamily="34" charset="0"/>
              </a:rPr>
              <a:t>     Journal of Clinical Psychology, 64</a:t>
            </a:r>
            <a:r>
              <a:rPr lang="en-US" sz="1400" dirty="0">
                <a:latin typeface="Arial" panose="020B0604020202020204" pitchFamily="34" charset="0"/>
                <a:cs typeface="Arial" panose="020B0604020202020204" pitchFamily="34" charset="0"/>
              </a:rPr>
              <a:t>, 1197-1205.</a:t>
            </a:r>
          </a:p>
        </p:txBody>
      </p:sp>
    </p:spTree>
    <p:extLst>
      <p:ext uri="{BB962C8B-B14F-4D97-AF65-F5344CB8AC3E}">
        <p14:creationId xmlns:p14="http://schemas.microsoft.com/office/powerpoint/2010/main" val="205721453"/>
      </p:ext>
    </p:extLst>
  </p:cSld>
  <p:clrMapOvr>
    <a:masterClrMapping/>
  </p:clrMapOvr>
  <mc:AlternateContent xmlns:mc="http://schemas.openxmlformats.org/markup-compatibility/2006" xmlns:p14="http://schemas.microsoft.com/office/powerpoint/2010/main">
    <mc:Choice Requires="p14">
      <p:transition spd="slow" p14:dur="1250">
        <p14:flip dir="r"/>
      </p:transition>
    </mc:Choice>
    <mc:Fallback xmlns="">
      <p:transition spd="slow">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OINTS" val="1"/>
  <p:tag name="TIME" val="15"/>
</p:tagLst>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Damask">
  <a:themeElements>
    <a:clrScheme name="Damask">
      <a:dk1>
        <a:sysClr val="windowText" lastClr="000000"/>
      </a:dk1>
      <a:lt1>
        <a:sysClr val="window" lastClr="FFFFFF"/>
      </a:lt1>
      <a:dk2>
        <a:srgbClr val="2A5B7F"/>
      </a:dk2>
      <a:lt2>
        <a:srgbClr val="ABDAFC"/>
      </a:lt2>
      <a:accent1>
        <a:srgbClr val="9EC544"/>
      </a:accent1>
      <a:accent2>
        <a:srgbClr val="50BEA3"/>
      </a:accent2>
      <a:accent3>
        <a:srgbClr val="4A9CCC"/>
      </a:accent3>
      <a:accent4>
        <a:srgbClr val="9A66CA"/>
      </a:accent4>
      <a:accent5>
        <a:srgbClr val="C54F71"/>
      </a:accent5>
      <a:accent6>
        <a:srgbClr val="DE9C3C"/>
      </a:accent6>
      <a:hlink>
        <a:srgbClr val="6BA9DA"/>
      </a:hlink>
      <a:folHlink>
        <a:srgbClr val="A0BCD3"/>
      </a:folHlink>
    </a:clrScheme>
    <a:fontScheme name="Damask">
      <a:majorFont>
        <a:latin typeface="Bookman Old Style" panose="0205060405050502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Rockwell" panose="02060603020205020403"/>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Damask">
      <a:fillStyleLst>
        <a:solidFill>
          <a:schemeClr val="phClr"/>
        </a:solidFill>
        <a:gradFill rotWithShape="1">
          <a:gsLst>
            <a:gs pos="0">
              <a:schemeClr val="phClr">
                <a:tint val="48000"/>
                <a:satMod val="105000"/>
                <a:lumMod val="110000"/>
              </a:schemeClr>
            </a:gs>
            <a:gs pos="100000">
              <a:schemeClr val="phClr">
                <a:tint val="78000"/>
                <a:satMod val="109000"/>
                <a:lumMod val="100000"/>
              </a:schemeClr>
            </a:gs>
          </a:gsLst>
          <a:lin ang="5400000" scaled="0"/>
        </a:gradFill>
        <a:gradFill rotWithShape="1">
          <a:gsLst>
            <a:gs pos="0">
              <a:schemeClr val="phClr">
                <a:tint val="94000"/>
                <a:satMod val="100000"/>
                <a:lumMod val="104000"/>
              </a:schemeClr>
            </a:gs>
            <a:gs pos="69000">
              <a:schemeClr val="phClr">
                <a:shade val="86000"/>
                <a:satMod val="130000"/>
                <a:lumMod val="102000"/>
              </a:schemeClr>
            </a:gs>
            <a:gs pos="100000">
              <a:schemeClr val="phClr">
                <a:shade val="72000"/>
                <a:satMod val="130000"/>
                <a:lum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38100" dir="5400000" sy="96000" rotWithShape="0">
              <a:srgbClr val="000000">
                <a:alpha val="54000"/>
              </a:srgbClr>
            </a:outerShdw>
          </a:effectLst>
        </a:effectStyle>
        <a:effectStyle>
          <a:effectLst>
            <a:outerShdw blurRad="76200" dist="38100" dir="5400000" algn="ctr" rotWithShape="0">
              <a:srgbClr val="000000">
                <a:alpha val="76000"/>
              </a:srgbClr>
            </a:outerShdw>
          </a:effectLst>
          <a:scene3d>
            <a:camera prst="orthographicFront">
              <a:rot lat="0" lon="0" rev="0"/>
            </a:camera>
            <a:lightRig rig="balanced" dir="t"/>
          </a:scene3d>
          <a:sp3d prstMaterial="matte">
            <a:bevelT w="25400" h="25400" prst="relaxedInset"/>
          </a:sp3d>
        </a:effectStyle>
      </a:effectStyleLst>
      <a:bgFillStyleLst>
        <a:solidFill>
          <a:schemeClr val="phClr"/>
        </a:solidFill>
        <a:solidFill>
          <a:schemeClr val="phClr">
            <a:tint val="95000"/>
            <a:satMod val="170000"/>
          </a:schemeClr>
        </a:solidFill>
        <a:blipFill rotWithShape="1">
          <a:blip xmlns:r="http://schemas.openxmlformats.org/officeDocument/2006/relationships" r:embed="rId1">
            <a:duotone>
              <a:schemeClr val="phClr">
                <a:shade val="18000"/>
                <a:satMod val="160000"/>
                <a:lumMod val="28000"/>
              </a:schemeClr>
              <a:schemeClr val="phClr">
                <a:tint val="95000"/>
                <a:satMod val="160000"/>
                <a:lumMod val="116000"/>
              </a:schemeClr>
            </a:duotone>
          </a:blip>
          <a:stretch/>
        </a:blipFill>
      </a:bgFillStyleLst>
    </a:fmtScheme>
  </a:themeElements>
  <a:objectDefaults/>
  <a:extraClrSchemeLst/>
  <a:extLst>
    <a:ext uri="{05A4C25C-085E-4340-85A3-A5531E510DB2}">
      <thm15:themeFamily xmlns:thm15="http://schemas.microsoft.com/office/thememl/2012/main" name="Damask" id="{F9A299A0-33D0-4E0F-9F3F-7163E3744208}" vid="{746EEEEA-FB6A-406B-B510-531588D54811}"/>
    </a:ext>
  </a:extLst>
</a:theme>
</file>

<file path=ppt/theme/theme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华文新魏"/>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TC104033921[[fn=Damask]]</Template>
  <TotalTime>57076</TotalTime>
  <Words>1484</Words>
  <Application>Microsoft Office PowerPoint</Application>
  <PresentationFormat>Widescreen</PresentationFormat>
  <Paragraphs>351</Paragraphs>
  <Slides>18</Slides>
  <Notes>15</Notes>
  <HiddenSlides>0</HiddenSlides>
  <MMClips>0</MMClips>
  <ScaleCrop>false</ScaleCrop>
  <HeadingPairs>
    <vt:vector size="6" baseType="variant">
      <vt:variant>
        <vt:lpstr>Fonts Used</vt:lpstr>
      </vt:variant>
      <vt:variant>
        <vt:i4>8</vt:i4>
      </vt:variant>
      <vt:variant>
        <vt:lpstr>Theme</vt:lpstr>
      </vt:variant>
      <vt:variant>
        <vt:i4>2</vt:i4>
      </vt:variant>
      <vt:variant>
        <vt:lpstr>Slide Titles</vt:lpstr>
      </vt:variant>
      <vt:variant>
        <vt:i4>18</vt:i4>
      </vt:variant>
    </vt:vector>
  </HeadingPairs>
  <TitlesOfParts>
    <vt:vector size="28" baseType="lpstr">
      <vt:lpstr>Arial</vt:lpstr>
      <vt:lpstr>Bookman Old Style</vt:lpstr>
      <vt:lpstr>Calibri</vt:lpstr>
      <vt:lpstr>Helvetica</vt:lpstr>
      <vt:lpstr>Rockwell</vt:lpstr>
      <vt:lpstr>Tahoma</vt:lpstr>
      <vt:lpstr>Times New Roman</vt:lpstr>
      <vt:lpstr>Wingdings</vt:lpstr>
      <vt:lpstr>Damask</vt:lpstr>
      <vt:lpstr>3_Office Theme</vt:lpstr>
      <vt:lpstr>PowerPoint Presentation</vt:lpstr>
      <vt:lpstr>PowerPoint Presentation</vt:lpstr>
      <vt:lpstr>PowerPoint Presentation</vt:lpstr>
      <vt:lpstr>From Philosophy to Practice</vt:lpstr>
      <vt:lpstr>PowerPoint Presentation</vt:lpstr>
      <vt:lpstr>The Model-Outcome Contradiction</vt:lpstr>
      <vt:lpstr>Stages of Change, etc.</vt:lpstr>
      <vt:lpstr>Selecting and Matching Interventions Fit and Effect</vt:lpstr>
      <vt:lpstr>Practice-Based Evidence (PBE)</vt:lpstr>
      <vt:lpstr>I-AM</vt:lpstr>
      <vt:lpstr>Increasing Fit Through Matching</vt:lpstr>
      <vt:lpstr>Increasing Fit Through Matching (cont.)</vt:lpstr>
      <vt:lpstr>Classes of Problems</vt:lpstr>
      <vt:lpstr>Classes of Intervention</vt:lpstr>
      <vt:lpstr>PowerPoint Presentation</vt:lpstr>
      <vt:lpstr>Imagine Therapeutic Categories</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Robert Bertolino</dc:creator>
  <cp:lastModifiedBy>Bertolino, Robert A.</cp:lastModifiedBy>
  <cp:revision>1137</cp:revision>
  <cp:lastPrinted>2022-08-17T03:51:10Z</cp:lastPrinted>
  <dcterms:created xsi:type="dcterms:W3CDTF">2013-08-22T00:53:06Z</dcterms:created>
  <dcterms:modified xsi:type="dcterms:W3CDTF">2024-01-02T14:54:24Z</dcterms:modified>
</cp:coreProperties>
</file>