
<file path=[Content_Types].xml><?xml version="1.0" encoding="utf-8"?>
<Types xmlns="http://schemas.openxmlformats.org/package/2006/content-types">
  <Default Extension="emf" ContentType="image/x-emf"/>
  <Default Extension="jpeg" ContentType="image/jpeg"/>
  <Default Extension="jpg" ContentType="image/jpeg"/>
  <Default Extension="pdf" ContentType="application/pd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92" r:id="rId1"/>
    <p:sldMasterId id="2147484100" r:id="rId2"/>
    <p:sldMasterId id="2147484112" r:id="rId3"/>
    <p:sldMasterId id="2147484124" r:id="rId4"/>
  </p:sldMasterIdLst>
  <p:notesMasterIdLst>
    <p:notesMasterId r:id="rId39"/>
  </p:notesMasterIdLst>
  <p:sldIdLst>
    <p:sldId id="1012" r:id="rId5"/>
    <p:sldId id="443" r:id="rId6"/>
    <p:sldId id="1428" r:id="rId7"/>
    <p:sldId id="1429" r:id="rId8"/>
    <p:sldId id="1426" r:id="rId9"/>
    <p:sldId id="1418" r:id="rId10"/>
    <p:sldId id="1425" r:id="rId11"/>
    <p:sldId id="1427" r:id="rId12"/>
    <p:sldId id="1355" r:id="rId13"/>
    <p:sldId id="1414" r:id="rId14"/>
    <p:sldId id="1404" r:id="rId15"/>
    <p:sldId id="1350" r:id="rId16"/>
    <p:sldId id="1420" r:id="rId17"/>
    <p:sldId id="1419" r:id="rId18"/>
    <p:sldId id="1037" r:id="rId19"/>
    <p:sldId id="1038" r:id="rId20"/>
    <p:sldId id="1411" r:id="rId21"/>
    <p:sldId id="436" r:id="rId22"/>
    <p:sldId id="1407" r:id="rId23"/>
    <p:sldId id="1421" r:id="rId24"/>
    <p:sldId id="1424" r:id="rId25"/>
    <p:sldId id="1417" r:id="rId26"/>
    <p:sldId id="1415" r:id="rId27"/>
    <p:sldId id="1430" r:id="rId28"/>
    <p:sldId id="1403" r:id="rId29"/>
    <p:sldId id="1416" r:id="rId30"/>
    <p:sldId id="321" r:id="rId31"/>
    <p:sldId id="1117" r:id="rId32"/>
    <p:sldId id="441" r:id="rId33"/>
    <p:sldId id="1412" r:id="rId34"/>
    <p:sldId id="1413" r:id="rId35"/>
    <p:sldId id="1041" r:id="rId36"/>
    <p:sldId id="1042" r:id="rId37"/>
    <p:sldId id="1055" r:id="rId38"/>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333399"/>
    <a:srgbClr val="00002E"/>
    <a:srgbClr val="000048"/>
    <a:srgbClr val="000046"/>
    <a:srgbClr val="000066"/>
    <a:srgbClr val="000099"/>
    <a:srgbClr val="D5DC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93133" autoAdjust="0"/>
  </p:normalViewPr>
  <p:slideViewPr>
    <p:cSldViewPr snapToGrid="0">
      <p:cViewPr varScale="1">
        <p:scale>
          <a:sx n="62" d="100"/>
          <a:sy n="62" d="100"/>
        </p:scale>
        <p:origin x="76" y="12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71" d="100"/>
          <a:sy n="71" d="100"/>
        </p:scale>
        <p:origin x="3029"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192B1F5-A4F7-4986-87DF-FF0CD21C6054}" type="datetimeFigureOut">
              <a:rPr lang="en-US" smtClean="0"/>
              <a:t>3/7/2024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7B23EABE-0BCD-4BF4-85FC-DD2E690C244F}" type="slidenum">
              <a:rPr lang="en-US" smtClean="0"/>
              <a:t>‹#›</a:t>
            </a:fld>
            <a:endParaRPr lang="en-US"/>
          </a:p>
        </p:txBody>
      </p:sp>
    </p:spTree>
    <p:extLst>
      <p:ext uri="{BB962C8B-B14F-4D97-AF65-F5344CB8AC3E}">
        <p14:creationId xmlns:p14="http://schemas.microsoft.com/office/powerpoint/2010/main" val="1437353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2289">
              <a:defRPr/>
            </a:pPr>
            <a:fld id="{7B23EABE-0BCD-4BF4-85FC-DD2E690C244F}" type="slidenum">
              <a:rPr lang="en-US" sz="1900" kern="0">
                <a:solidFill>
                  <a:prstClr val="black"/>
                </a:solidFill>
              </a:rPr>
              <a:pPr defTabSz="942289">
                <a:defRPr/>
              </a:pPr>
              <a:t>1</a:t>
            </a:fld>
            <a:endParaRPr lang="en-US" sz="1900" kern="0">
              <a:solidFill>
                <a:prstClr val="black"/>
              </a:solidFill>
            </a:endParaRPr>
          </a:p>
        </p:txBody>
      </p:sp>
    </p:spTree>
    <p:extLst>
      <p:ext uri="{BB962C8B-B14F-4D97-AF65-F5344CB8AC3E}">
        <p14:creationId xmlns:p14="http://schemas.microsoft.com/office/powerpoint/2010/main" val="3534304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marL="0" marR="0" lvl="0" indent="0" algn="r" defTabSz="471145" rtl="0" eaLnBrk="1" fontAlgn="auto" latinLnBrk="0" hangingPunct="1">
              <a:lnSpc>
                <a:spcPct val="100000"/>
              </a:lnSpc>
              <a:spcBef>
                <a:spcPts val="0"/>
              </a:spcBef>
              <a:spcAft>
                <a:spcPts val="0"/>
              </a:spcAft>
              <a:buClrTx/>
              <a:buSzTx/>
              <a:buFontTx/>
              <a:buNone/>
              <a:tabLst/>
              <a:defRPr/>
            </a:pPr>
            <a:fld id="{A90357F9-C669-43BA-A925-2E3BB6E583A2}"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765075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Arial" pitchFamily="34" charset="0"/>
                <a:ea typeface="MS PGothic" pitchFamily="34" charset="-128"/>
              </a:defRPr>
            </a:lvl1pPr>
            <a:lvl2pPr marL="788878" indent="-303413">
              <a:defRPr sz="2600">
                <a:solidFill>
                  <a:schemeClr val="tx1"/>
                </a:solidFill>
                <a:latin typeface="Arial" pitchFamily="34" charset="0"/>
                <a:ea typeface="MS PGothic" pitchFamily="34" charset="-128"/>
              </a:defRPr>
            </a:lvl2pPr>
            <a:lvl3pPr marL="1213658" indent="-242732">
              <a:defRPr sz="2600">
                <a:solidFill>
                  <a:schemeClr val="tx1"/>
                </a:solidFill>
                <a:latin typeface="Arial" pitchFamily="34" charset="0"/>
                <a:ea typeface="MS PGothic" pitchFamily="34" charset="-128"/>
              </a:defRPr>
            </a:lvl3pPr>
            <a:lvl4pPr marL="1699121" indent="-242732">
              <a:defRPr sz="2600">
                <a:solidFill>
                  <a:schemeClr val="tx1"/>
                </a:solidFill>
                <a:latin typeface="Arial" pitchFamily="34" charset="0"/>
                <a:ea typeface="MS PGothic" pitchFamily="34" charset="-128"/>
              </a:defRPr>
            </a:lvl4pPr>
            <a:lvl5pPr marL="2184585" indent="-242732">
              <a:defRPr sz="2600">
                <a:solidFill>
                  <a:schemeClr val="tx1"/>
                </a:solidFill>
                <a:latin typeface="Arial" pitchFamily="34" charset="0"/>
                <a:ea typeface="MS PGothic" pitchFamily="34" charset="-128"/>
              </a:defRPr>
            </a:lvl5pPr>
            <a:lvl6pPr marL="2670047" indent="-242732" eaLnBrk="0" fontAlgn="base" hangingPunct="0">
              <a:spcBef>
                <a:spcPct val="0"/>
              </a:spcBef>
              <a:spcAft>
                <a:spcPct val="0"/>
              </a:spcAft>
              <a:defRPr sz="2600">
                <a:solidFill>
                  <a:schemeClr val="tx1"/>
                </a:solidFill>
                <a:latin typeface="Arial" pitchFamily="34" charset="0"/>
                <a:ea typeface="MS PGothic" pitchFamily="34" charset="-128"/>
              </a:defRPr>
            </a:lvl6pPr>
            <a:lvl7pPr marL="3155511" indent="-242732" eaLnBrk="0" fontAlgn="base" hangingPunct="0">
              <a:spcBef>
                <a:spcPct val="0"/>
              </a:spcBef>
              <a:spcAft>
                <a:spcPct val="0"/>
              </a:spcAft>
              <a:defRPr sz="2600">
                <a:solidFill>
                  <a:schemeClr val="tx1"/>
                </a:solidFill>
                <a:latin typeface="Arial" pitchFamily="34" charset="0"/>
                <a:ea typeface="MS PGothic" pitchFamily="34" charset="-128"/>
              </a:defRPr>
            </a:lvl7pPr>
            <a:lvl8pPr marL="3640974" indent="-242732" eaLnBrk="0" fontAlgn="base" hangingPunct="0">
              <a:spcBef>
                <a:spcPct val="0"/>
              </a:spcBef>
              <a:spcAft>
                <a:spcPct val="0"/>
              </a:spcAft>
              <a:defRPr sz="2600">
                <a:solidFill>
                  <a:schemeClr val="tx1"/>
                </a:solidFill>
                <a:latin typeface="Arial" pitchFamily="34" charset="0"/>
                <a:ea typeface="MS PGothic" pitchFamily="34" charset="-128"/>
              </a:defRPr>
            </a:lvl8pPr>
            <a:lvl9pPr marL="4126437" indent="-242732" eaLnBrk="0" fontAlgn="base" hangingPunct="0">
              <a:spcBef>
                <a:spcPct val="0"/>
              </a:spcBef>
              <a:spcAft>
                <a:spcPct val="0"/>
              </a:spcAft>
              <a:defRPr sz="2600">
                <a:solidFill>
                  <a:schemeClr val="tx1"/>
                </a:solidFill>
                <a:latin typeface="Arial" pitchFamily="34" charset="0"/>
                <a:ea typeface="MS PGothic" pitchFamily="34" charset="-128"/>
              </a:defRPr>
            </a:lvl9pPr>
          </a:lstStyle>
          <a:p>
            <a:pPr marL="0" marR="0" lvl="0" indent="0" algn="r" defTabSz="970926" rtl="0" eaLnBrk="1" fontAlgn="auto" latinLnBrk="0" hangingPunct="1">
              <a:lnSpc>
                <a:spcPct val="100000"/>
              </a:lnSpc>
              <a:spcBef>
                <a:spcPts val="0"/>
              </a:spcBef>
              <a:spcAft>
                <a:spcPts val="0"/>
              </a:spcAft>
              <a:buClrTx/>
              <a:buSzTx/>
              <a:buFontTx/>
              <a:buNone/>
              <a:tabLst/>
              <a:defRPr/>
            </a:pPr>
            <a:fld id="{9D4F3D71-FA9A-4DE4-895D-49EF185DB54B}" type="slidenum">
              <a:rPr kumimoji="0" lang="en-US" sz="1200" b="0" i="0" u="none" strike="noStrike" kern="0" cap="none" spc="0" normalizeH="0" baseline="0" noProof="0">
                <a:ln>
                  <a:noFill/>
                </a:ln>
                <a:solidFill>
                  <a:prstClr val="black"/>
                </a:solidFill>
                <a:effectLst/>
                <a:uLnTx/>
                <a:uFillTx/>
                <a:latin typeface="Times New Roman" pitchFamily="18" charset="0"/>
                <a:ea typeface="MS PGothic" pitchFamily="34" charset="-128"/>
                <a:cs typeface="+mn-cs"/>
              </a:rPr>
              <a:pPr marL="0" marR="0" lvl="0" indent="0" algn="r" defTabSz="970926"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0" cap="none" spc="0" normalizeH="0" baseline="0" noProof="0">
              <a:ln>
                <a:noFill/>
              </a:ln>
              <a:solidFill>
                <a:prstClr val="black"/>
              </a:solidFill>
              <a:effectLst/>
              <a:uLnTx/>
              <a:uFillTx/>
              <a:latin typeface="Times New Roman" pitchFamily="18" charset="0"/>
              <a:ea typeface="MS PGothic" pitchFamily="34" charset="-128"/>
              <a:cs typeface="+mn-cs"/>
            </a:endParaRPr>
          </a:p>
        </p:txBody>
      </p:sp>
    </p:spTree>
    <p:extLst>
      <p:ext uri="{BB962C8B-B14F-4D97-AF65-F5344CB8AC3E}">
        <p14:creationId xmlns:p14="http://schemas.microsoft.com/office/powerpoint/2010/main" val="1409304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Arial" pitchFamily="34" charset="0"/>
                <a:ea typeface="MS PGothic" pitchFamily="34" charset="-128"/>
              </a:defRPr>
            </a:lvl1pPr>
            <a:lvl2pPr marL="788878" indent="-303413">
              <a:defRPr sz="2600">
                <a:solidFill>
                  <a:schemeClr val="tx1"/>
                </a:solidFill>
                <a:latin typeface="Arial" pitchFamily="34" charset="0"/>
                <a:ea typeface="MS PGothic" pitchFamily="34" charset="-128"/>
              </a:defRPr>
            </a:lvl2pPr>
            <a:lvl3pPr marL="1213658" indent="-242732">
              <a:defRPr sz="2600">
                <a:solidFill>
                  <a:schemeClr val="tx1"/>
                </a:solidFill>
                <a:latin typeface="Arial" pitchFamily="34" charset="0"/>
                <a:ea typeface="MS PGothic" pitchFamily="34" charset="-128"/>
              </a:defRPr>
            </a:lvl3pPr>
            <a:lvl4pPr marL="1699121" indent="-242732">
              <a:defRPr sz="2600">
                <a:solidFill>
                  <a:schemeClr val="tx1"/>
                </a:solidFill>
                <a:latin typeface="Arial" pitchFamily="34" charset="0"/>
                <a:ea typeface="MS PGothic" pitchFamily="34" charset="-128"/>
              </a:defRPr>
            </a:lvl4pPr>
            <a:lvl5pPr marL="2184585" indent="-242732">
              <a:defRPr sz="2600">
                <a:solidFill>
                  <a:schemeClr val="tx1"/>
                </a:solidFill>
                <a:latin typeface="Arial" pitchFamily="34" charset="0"/>
                <a:ea typeface="MS PGothic" pitchFamily="34" charset="-128"/>
              </a:defRPr>
            </a:lvl5pPr>
            <a:lvl6pPr marL="2670047" indent="-242732" eaLnBrk="0" fontAlgn="base" hangingPunct="0">
              <a:spcBef>
                <a:spcPct val="0"/>
              </a:spcBef>
              <a:spcAft>
                <a:spcPct val="0"/>
              </a:spcAft>
              <a:defRPr sz="2600">
                <a:solidFill>
                  <a:schemeClr val="tx1"/>
                </a:solidFill>
                <a:latin typeface="Arial" pitchFamily="34" charset="0"/>
                <a:ea typeface="MS PGothic" pitchFamily="34" charset="-128"/>
              </a:defRPr>
            </a:lvl6pPr>
            <a:lvl7pPr marL="3155511" indent="-242732" eaLnBrk="0" fontAlgn="base" hangingPunct="0">
              <a:spcBef>
                <a:spcPct val="0"/>
              </a:spcBef>
              <a:spcAft>
                <a:spcPct val="0"/>
              </a:spcAft>
              <a:defRPr sz="2600">
                <a:solidFill>
                  <a:schemeClr val="tx1"/>
                </a:solidFill>
                <a:latin typeface="Arial" pitchFamily="34" charset="0"/>
                <a:ea typeface="MS PGothic" pitchFamily="34" charset="-128"/>
              </a:defRPr>
            </a:lvl7pPr>
            <a:lvl8pPr marL="3640974" indent="-242732" eaLnBrk="0" fontAlgn="base" hangingPunct="0">
              <a:spcBef>
                <a:spcPct val="0"/>
              </a:spcBef>
              <a:spcAft>
                <a:spcPct val="0"/>
              </a:spcAft>
              <a:defRPr sz="2600">
                <a:solidFill>
                  <a:schemeClr val="tx1"/>
                </a:solidFill>
                <a:latin typeface="Arial" pitchFamily="34" charset="0"/>
                <a:ea typeface="MS PGothic" pitchFamily="34" charset="-128"/>
              </a:defRPr>
            </a:lvl8pPr>
            <a:lvl9pPr marL="4126437" indent="-242732" eaLnBrk="0" fontAlgn="base" hangingPunct="0">
              <a:spcBef>
                <a:spcPct val="0"/>
              </a:spcBef>
              <a:spcAft>
                <a:spcPct val="0"/>
              </a:spcAft>
              <a:defRPr sz="2600">
                <a:solidFill>
                  <a:schemeClr val="tx1"/>
                </a:solidFill>
                <a:latin typeface="Arial" pitchFamily="34" charset="0"/>
                <a:ea typeface="MS PGothic" pitchFamily="34" charset="-128"/>
              </a:defRPr>
            </a:lvl9pPr>
          </a:lstStyle>
          <a:p>
            <a:pPr defTabSz="970926">
              <a:defRPr/>
            </a:pPr>
            <a:fld id="{9D4F3D71-FA9A-4DE4-895D-49EF185DB54B}" type="slidenum">
              <a:rPr lang="en-US" sz="1200" kern="0">
                <a:solidFill>
                  <a:prstClr val="black"/>
                </a:solidFill>
                <a:latin typeface="Times New Roman" pitchFamily="18" charset="0"/>
              </a:rPr>
              <a:pPr defTabSz="970926">
                <a:defRPr/>
              </a:pPr>
              <a:t>12</a:t>
            </a:fld>
            <a:endParaRPr lang="en-US" sz="1200" kern="0">
              <a:solidFill>
                <a:prstClr val="black"/>
              </a:solidFill>
              <a:latin typeface="Times New Roman" pitchFamily="18" charset="0"/>
            </a:endParaRPr>
          </a:p>
        </p:txBody>
      </p:sp>
    </p:spTree>
    <p:extLst>
      <p:ext uri="{BB962C8B-B14F-4D97-AF65-F5344CB8AC3E}">
        <p14:creationId xmlns:p14="http://schemas.microsoft.com/office/powerpoint/2010/main" val="3520230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Arial" pitchFamily="34" charset="0"/>
                <a:ea typeface="MS PGothic" pitchFamily="34" charset="-128"/>
              </a:defRPr>
            </a:lvl1pPr>
            <a:lvl2pPr marL="788878" indent="-303413">
              <a:defRPr sz="2600">
                <a:solidFill>
                  <a:schemeClr val="tx1"/>
                </a:solidFill>
                <a:latin typeface="Arial" pitchFamily="34" charset="0"/>
                <a:ea typeface="MS PGothic" pitchFamily="34" charset="-128"/>
              </a:defRPr>
            </a:lvl2pPr>
            <a:lvl3pPr marL="1213658" indent="-242732">
              <a:defRPr sz="2600">
                <a:solidFill>
                  <a:schemeClr val="tx1"/>
                </a:solidFill>
                <a:latin typeface="Arial" pitchFamily="34" charset="0"/>
                <a:ea typeface="MS PGothic" pitchFamily="34" charset="-128"/>
              </a:defRPr>
            </a:lvl3pPr>
            <a:lvl4pPr marL="1699121" indent="-242732">
              <a:defRPr sz="2600">
                <a:solidFill>
                  <a:schemeClr val="tx1"/>
                </a:solidFill>
                <a:latin typeface="Arial" pitchFamily="34" charset="0"/>
                <a:ea typeface="MS PGothic" pitchFamily="34" charset="-128"/>
              </a:defRPr>
            </a:lvl4pPr>
            <a:lvl5pPr marL="2184585" indent="-242732">
              <a:defRPr sz="2600">
                <a:solidFill>
                  <a:schemeClr val="tx1"/>
                </a:solidFill>
                <a:latin typeface="Arial" pitchFamily="34" charset="0"/>
                <a:ea typeface="MS PGothic" pitchFamily="34" charset="-128"/>
              </a:defRPr>
            </a:lvl5pPr>
            <a:lvl6pPr marL="2670047" indent="-242732" eaLnBrk="0" fontAlgn="base" hangingPunct="0">
              <a:spcBef>
                <a:spcPct val="0"/>
              </a:spcBef>
              <a:spcAft>
                <a:spcPct val="0"/>
              </a:spcAft>
              <a:defRPr sz="2600">
                <a:solidFill>
                  <a:schemeClr val="tx1"/>
                </a:solidFill>
                <a:latin typeface="Arial" pitchFamily="34" charset="0"/>
                <a:ea typeface="MS PGothic" pitchFamily="34" charset="-128"/>
              </a:defRPr>
            </a:lvl6pPr>
            <a:lvl7pPr marL="3155511" indent="-242732" eaLnBrk="0" fontAlgn="base" hangingPunct="0">
              <a:spcBef>
                <a:spcPct val="0"/>
              </a:spcBef>
              <a:spcAft>
                <a:spcPct val="0"/>
              </a:spcAft>
              <a:defRPr sz="2600">
                <a:solidFill>
                  <a:schemeClr val="tx1"/>
                </a:solidFill>
                <a:latin typeface="Arial" pitchFamily="34" charset="0"/>
                <a:ea typeface="MS PGothic" pitchFamily="34" charset="-128"/>
              </a:defRPr>
            </a:lvl7pPr>
            <a:lvl8pPr marL="3640974" indent="-242732" eaLnBrk="0" fontAlgn="base" hangingPunct="0">
              <a:spcBef>
                <a:spcPct val="0"/>
              </a:spcBef>
              <a:spcAft>
                <a:spcPct val="0"/>
              </a:spcAft>
              <a:defRPr sz="2600">
                <a:solidFill>
                  <a:schemeClr val="tx1"/>
                </a:solidFill>
                <a:latin typeface="Arial" pitchFamily="34" charset="0"/>
                <a:ea typeface="MS PGothic" pitchFamily="34" charset="-128"/>
              </a:defRPr>
            </a:lvl8pPr>
            <a:lvl9pPr marL="4126437" indent="-242732" eaLnBrk="0" fontAlgn="base" hangingPunct="0">
              <a:spcBef>
                <a:spcPct val="0"/>
              </a:spcBef>
              <a:spcAft>
                <a:spcPct val="0"/>
              </a:spcAft>
              <a:defRPr sz="2600">
                <a:solidFill>
                  <a:schemeClr val="tx1"/>
                </a:solidFill>
                <a:latin typeface="Arial" pitchFamily="34" charset="0"/>
                <a:ea typeface="MS PGothic" pitchFamily="34" charset="-128"/>
              </a:defRPr>
            </a:lvl9pPr>
          </a:lstStyle>
          <a:p>
            <a:pPr marL="0" marR="0" lvl="0" indent="0" algn="r" defTabSz="970926" rtl="0" eaLnBrk="1" fontAlgn="auto" latinLnBrk="0" hangingPunct="1">
              <a:lnSpc>
                <a:spcPct val="100000"/>
              </a:lnSpc>
              <a:spcBef>
                <a:spcPts val="0"/>
              </a:spcBef>
              <a:spcAft>
                <a:spcPts val="0"/>
              </a:spcAft>
              <a:buClrTx/>
              <a:buSzTx/>
              <a:buFontTx/>
              <a:buNone/>
              <a:tabLst/>
              <a:defRPr/>
            </a:pPr>
            <a:fld id="{9D4F3D71-FA9A-4DE4-895D-49EF185DB54B}" type="slidenum">
              <a:rPr kumimoji="0" lang="en-US" sz="1200" b="0" i="0" u="none" strike="noStrike" kern="0" cap="none" spc="0" normalizeH="0" baseline="0" noProof="0">
                <a:ln>
                  <a:noFill/>
                </a:ln>
                <a:solidFill>
                  <a:prstClr val="black"/>
                </a:solidFill>
                <a:effectLst/>
                <a:uLnTx/>
                <a:uFillTx/>
                <a:latin typeface="Times New Roman" pitchFamily="18" charset="0"/>
                <a:ea typeface="MS PGothic" pitchFamily="34" charset="-128"/>
                <a:cs typeface="+mn-cs"/>
              </a:rPr>
              <a:pPr marL="0" marR="0" lvl="0" indent="0" algn="r" defTabSz="970926"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0" cap="none" spc="0" normalizeH="0" baseline="0" noProof="0">
              <a:ln>
                <a:noFill/>
              </a:ln>
              <a:solidFill>
                <a:prstClr val="black"/>
              </a:solidFill>
              <a:effectLst/>
              <a:uLnTx/>
              <a:uFillTx/>
              <a:latin typeface="Times New Roman" pitchFamily="18" charset="0"/>
              <a:ea typeface="MS PGothic" pitchFamily="34" charset="-128"/>
              <a:cs typeface="+mn-cs"/>
            </a:endParaRPr>
          </a:p>
        </p:txBody>
      </p:sp>
    </p:spTree>
    <p:extLst>
      <p:ext uri="{BB962C8B-B14F-4D97-AF65-F5344CB8AC3E}">
        <p14:creationId xmlns:p14="http://schemas.microsoft.com/office/powerpoint/2010/main" val="2919115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Arial" pitchFamily="34" charset="0"/>
                <a:ea typeface="MS PGothic" pitchFamily="34" charset="-128"/>
              </a:defRPr>
            </a:lvl1pPr>
            <a:lvl2pPr marL="788878" indent="-303413">
              <a:defRPr sz="2600">
                <a:solidFill>
                  <a:schemeClr val="tx1"/>
                </a:solidFill>
                <a:latin typeface="Arial" pitchFamily="34" charset="0"/>
                <a:ea typeface="MS PGothic" pitchFamily="34" charset="-128"/>
              </a:defRPr>
            </a:lvl2pPr>
            <a:lvl3pPr marL="1213658" indent="-242732">
              <a:defRPr sz="2600">
                <a:solidFill>
                  <a:schemeClr val="tx1"/>
                </a:solidFill>
                <a:latin typeface="Arial" pitchFamily="34" charset="0"/>
                <a:ea typeface="MS PGothic" pitchFamily="34" charset="-128"/>
              </a:defRPr>
            </a:lvl3pPr>
            <a:lvl4pPr marL="1699121" indent="-242732">
              <a:defRPr sz="2600">
                <a:solidFill>
                  <a:schemeClr val="tx1"/>
                </a:solidFill>
                <a:latin typeface="Arial" pitchFamily="34" charset="0"/>
                <a:ea typeface="MS PGothic" pitchFamily="34" charset="-128"/>
              </a:defRPr>
            </a:lvl4pPr>
            <a:lvl5pPr marL="2184585" indent="-242732">
              <a:defRPr sz="2600">
                <a:solidFill>
                  <a:schemeClr val="tx1"/>
                </a:solidFill>
                <a:latin typeface="Arial" pitchFamily="34" charset="0"/>
                <a:ea typeface="MS PGothic" pitchFamily="34" charset="-128"/>
              </a:defRPr>
            </a:lvl5pPr>
            <a:lvl6pPr marL="2670047" indent="-242732" eaLnBrk="0" fontAlgn="base" hangingPunct="0">
              <a:spcBef>
                <a:spcPct val="0"/>
              </a:spcBef>
              <a:spcAft>
                <a:spcPct val="0"/>
              </a:spcAft>
              <a:defRPr sz="2600">
                <a:solidFill>
                  <a:schemeClr val="tx1"/>
                </a:solidFill>
                <a:latin typeface="Arial" pitchFamily="34" charset="0"/>
                <a:ea typeface="MS PGothic" pitchFamily="34" charset="-128"/>
              </a:defRPr>
            </a:lvl6pPr>
            <a:lvl7pPr marL="3155511" indent="-242732" eaLnBrk="0" fontAlgn="base" hangingPunct="0">
              <a:spcBef>
                <a:spcPct val="0"/>
              </a:spcBef>
              <a:spcAft>
                <a:spcPct val="0"/>
              </a:spcAft>
              <a:defRPr sz="2600">
                <a:solidFill>
                  <a:schemeClr val="tx1"/>
                </a:solidFill>
                <a:latin typeface="Arial" pitchFamily="34" charset="0"/>
                <a:ea typeface="MS PGothic" pitchFamily="34" charset="-128"/>
              </a:defRPr>
            </a:lvl7pPr>
            <a:lvl8pPr marL="3640974" indent="-242732" eaLnBrk="0" fontAlgn="base" hangingPunct="0">
              <a:spcBef>
                <a:spcPct val="0"/>
              </a:spcBef>
              <a:spcAft>
                <a:spcPct val="0"/>
              </a:spcAft>
              <a:defRPr sz="2600">
                <a:solidFill>
                  <a:schemeClr val="tx1"/>
                </a:solidFill>
                <a:latin typeface="Arial" pitchFamily="34" charset="0"/>
                <a:ea typeface="MS PGothic" pitchFamily="34" charset="-128"/>
              </a:defRPr>
            </a:lvl8pPr>
            <a:lvl9pPr marL="4126437" indent="-242732" eaLnBrk="0" fontAlgn="base" hangingPunct="0">
              <a:spcBef>
                <a:spcPct val="0"/>
              </a:spcBef>
              <a:spcAft>
                <a:spcPct val="0"/>
              </a:spcAft>
              <a:defRPr sz="2600">
                <a:solidFill>
                  <a:schemeClr val="tx1"/>
                </a:solidFill>
                <a:latin typeface="Arial" pitchFamily="34" charset="0"/>
                <a:ea typeface="MS PGothic" pitchFamily="34" charset="-128"/>
              </a:defRPr>
            </a:lvl9pPr>
          </a:lstStyle>
          <a:p>
            <a:pPr marL="0" marR="0" lvl="0" indent="0" algn="r" defTabSz="970926" rtl="0" eaLnBrk="1" fontAlgn="auto" latinLnBrk="0" hangingPunct="1">
              <a:lnSpc>
                <a:spcPct val="100000"/>
              </a:lnSpc>
              <a:spcBef>
                <a:spcPts val="0"/>
              </a:spcBef>
              <a:spcAft>
                <a:spcPts val="0"/>
              </a:spcAft>
              <a:buClrTx/>
              <a:buSzTx/>
              <a:buFontTx/>
              <a:buNone/>
              <a:tabLst/>
              <a:defRPr/>
            </a:pPr>
            <a:fld id="{9D4F3D71-FA9A-4DE4-895D-49EF185DB54B}" type="slidenum">
              <a:rPr kumimoji="0" lang="en-US" sz="1200" b="0" i="0" u="none" strike="noStrike" kern="0" cap="none" spc="0" normalizeH="0" baseline="0" noProof="0">
                <a:ln>
                  <a:noFill/>
                </a:ln>
                <a:solidFill>
                  <a:prstClr val="black"/>
                </a:solidFill>
                <a:effectLst/>
                <a:uLnTx/>
                <a:uFillTx/>
                <a:latin typeface="Times New Roman" pitchFamily="18" charset="0"/>
                <a:ea typeface="MS PGothic" pitchFamily="34" charset="-128"/>
                <a:cs typeface="+mn-cs"/>
              </a:rPr>
              <a:pPr marL="0" marR="0" lvl="0" indent="0" algn="r" defTabSz="970926"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0" cap="none" spc="0" normalizeH="0" baseline="0" noProof="0">
              <a:ln>
                <a:noFill/>
              </a:ln>
              <a:solidFill>
                <a:prstClr val="black"/>
              </a:solidFill>
              <a:effectLst/>
              <a:uLnTx/>
              <a:uFillTx/>
              <a:latin typeface="Times New Roman" pitchFamily="18" charset="0"/>
              <a:ea typeface="MS PGothic" pitchFamily="34" charset="-128"/>
              <a:cs typeface="+mn-cs"/>
            </a:endParaRPr>
          </a:p>
        </p:txBody>
      </p:sp>
    </p:spTree>
    <p:extLst>
      <p:ext uri="{BB962C8B-B14F-4D97-AF65-F5344CB8AC3E}">
        <p14:creationId xmlns:p14="http://schemas.microsoft.com/office/powerpoint/2010/main" val="198750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15</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828755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16</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818209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marL="0" marR="0" lvl="0" indent="0" algn="r" defTabSz="471145" rtl="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632449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2"/>
                </a:solidFill>
                <a:latin typeface="Times New Roman" panose="02020603050405020304" pitchFamily="18" charset="0"/>
                <a:ea typeface="MS PGothic" panose="020B0600070205080204" pitchFamily="34" charset="-128"/>
              </a:defRPr>
            </a:lvl1pPr>
            <a:lvl2pPr marL="765610" indent="-294465" eaLnBrk="0" hangingPunct="0">
              <a:defRPr sz="2900">
                <a:solidFill>
                  <a:schemeClr val="tx2"/>
                </a:solidFill>
                <a:latin typeface="Times New Roman" panose="02020603050405020304" pitchFamily="18" charset="0"/>
                <a:ea typeface="MS PGothic" panose="020B0600070205080204" pitchFamily="34" charset="-128"/>
              </a:defRPr>
            </a:lvl2pPr>
            <a:lvl3pPr marL="1177862" indent="-235572" eaLnBrk="0" hangingPunct="0">
              <a:defRPr sz="2900">
                <a:solidFill>
                  <a:schemeClr val="tx2"/>
                </a:solidFill>
                <a:latin typeface="Times New Roman" panose="02020603050405020304" pitchFamily="18" charset="0"/>
                <a:ea typeface="MS PGothic" panose="020B0600070205080204" pitchFamily="34" charset="-128"/>
              </a:defRPr>
            </a:lvl3pPr>
            <a:lvl4pPr marL="1649006" indent="-235572" eaLnBrk="0" hangingPunct="0">
              <a:defRPr sz="2900">
                <a:solidFill>
                  <a:schemeClr val="tx2"/>
                </a:solidFill>
                <a:latin typeface="Times New Roman" panose="02020603050405020304" pitchFamily="18" charset="0"/>
                <a:ea typeface="MS PGothic" panose="020B0600070205080204" pitchFamily="34" charset="-128"/>
              </a:defRPr>
            </a:lvl4pPr>
            <a:lvl5pPr marL="2120151" indent="-235572" eaLnBrk="0" hangingPunct="0">
              <a:defRPr sz="2900">
                <a:solidFill>
                  <a:schemeClr val="tx2"/>
                </a:solidFill>
                <a:latin typeface="Times New Roman" panose="02020603050405020304" pitchFamily="18" charset="0"/>
                <a:ea typeface="MS PGothic" panose="020B0600070205080204" pitchFamily="34" charset="-128"/>
              </a:defRPr>
            </a:lvl5pPr>
            <a:lvl6pPr marL="2591295"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6pPr>
            <a:lvl7pPr marL="3062440"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7pPr>
            <a:lvl8pPr marL="3533585"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8pPr>
            <a:lvl9pPr marL="4004729"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9pPr>
          </a:lstStyle>
          <a:p>
            <a:pPr defTabSz="471145" eaLnBrk="1" hangingPunct="1">
              <a:defRPr/>
            </a:pPr>
            <a:fld id="{9C17F282-F561-4110-8A87-A5DD77B5A4AA}" type="slidenum">
              <a:rPr lang="en-US" sz="1200">
                <a:solidFill>
                  <a:prstClr val="black"/>
                </a:solidFill>
              </a:rPr>
              <a:pPr defTabSz="471145" eaLnBrk="1" hangingPunct="1">
                <a:defRPr/>
              </a:pPr>
              <a:t>18</a:t>
            </a:fld>
            <a:endParaRPr lang="en-US" sz="1200">
              <a:solidFill>
                <a:prstClr val="black"/>
              </a:solidFill>
            </a:endParaRPr>
          </a:p>
        </p:txBody>
      </p:sp>
    </p:spTree>
    <p:extLst>
      <p:ext uri="{BB962C8B-B14F-4D97-AF65-F5344CB8AC3E}">
        <p14:creationId xmlns:p14="http://schemas.microsoft.com/office/powerpoint/2010/main" val="1100258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2"/>
                </a:solidFill>
                <a:latin typeface="Times New Roman" panose="02020603050405020304" pitchFamily="18" charset="0"/>
                <a:ea typeface="MS PGothic" panose="020B0600070205080204" pitchFamily="34" charset="-128"/>
              </a:defRPr>
            </a:lvl1pPr>
            <a:lvl2pPr marL="765610" indent="-294465" eaLnBrk="0" hangingPunct="0">
              <a:defRPr sz="2900">
                <a:solidFill>
                  <a:schemeClr val="tx2"/>
                </a:solidFill>
                <a:latin typeface="Times New Roman" panose="02020603050405020304" pitchFamily="18" charset="0"/>
                <a:ea typeface="MS PGothic" panose="020B0600070205080204" pitchFamily="34" charset="-128"/>
              </a:defRPr>
            </a:lvl2pPr>
            <a:lvl3pPr marL="1177862" indent="-235572" eaLnBrk="0" hangingPunct="0">
              <a:defRPr sz="2900">
                <a:solidFill>
                  <a:schemeClr val="tx2"/>
                </a:solidFill>
                <a:latin typeface="Times New Roman" panose="02020603050405020304" pitchFamily="18" charset="0"/>
                <a:ea typeface="MS PGothic" panose="020B0600070205080204" pitchFamily="34" charset="-128"/>
              </a:defRPr>
            </a:lvl3pPr>
            <a:lvl4pPr marL="1649006" indent="-235572" eaLnBrk="0" hangingPunct="0">
              <a:defRPr sz="2900">
                <a:solidFill>
                  <a:schemeClr val="tx2"/>
                </a:solidFill>
                <a:latin typeface="Times New Roman" panose="02020603050405020304" pitchFamily="18" charset="0"/>
                <a:ea typeface="MS PGothic" panose="020B0600070205080204" pitchFamily="34" charset="-128"/>
              </a:defRPr>
            </a:lvl4pPr>
            <a:lvl5pPr marL="2120151" indent="-235572" eaLnBrk="0" hangingPunct="0">
              <a:defRPr sz="2900">
                <a:solidFill>
                  <a:schemeClr val="tx2"/>
                </a:solidFill>
                <a:latin typeface="Times New Roman" panose="02020603050405020304" pitchFamily="18" charset="0"/>
                <a:ea typeface="MS PGothic" panose="020B0600070205080204" pitchFamily="34" charset="-128"/>
              </a:defRPr>
            </a:lvl5pPr>
            <a:lvl6pPr marL="2591295"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6pPr>
            <a:lvl7pPr marL="3062440"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7pPr>
            <a:lvl8pPr marL="3533585"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8pPr>
            <a:lvl9pPr marL="4004729"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9pPr>
          </a:lstStyle>
          <a:p>
            <a:pPr marL="0" marR="0" lvl="0" indent="0" algn="r" defTabSz="471145" rtl="0" eaLnBrk="1" fontAlgn="auto" latinLnBrk="0" hangingPunct="1">
              <a:lnSpc>
                <a:spcPct val="100000"/>
              </a:lnSpc>
              <a:spcBef>
                <a:spcPts val="0"/>
              </a:spcBef>
              <a:spcAft>
                <a:spcPts val="0"/>
              </a:spcAft>
              <a:buClrTx/>
              <a:buSzTx/>
              <a:buFontTx/>
              <a:buNone/>
              <a:tabLst/>
              <a:defRPr/>
            </a:pPr>
            <a:fld id="{146FBC3A-7A19-4A19-9447-879F60BF9591}" type="slidenum">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471145"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354264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a:solidFill>
                  <a:schemeClr val="tx1"/>
                </a:solidFill>
                <a:latin typeface="Tahoma" panose="020B0604030504040204" pitchFamily="34" charset="0"/>
              </a:defRPr>
            </a:lvl1pPr>
            <a:lvl2pPr marL="765610" indent="-294465">
              <a:defRPr sz="3700">
                <a:solidFill>
                  <a:schemeClr val="tx1"/>
                </a:solidFill>
                <a:latin typeface="Tahoma" panose="020B0604030504040204" pitchFamily="34" charset="0"/>
              </a:defRPr>
            </a:lvl2pPr>
            <a:lvl3pPr marL="1177862" indent="-235572">
              <a:defRPr sz="3700">
                <a:solidFill>
                  <a:schemeClr val="tx1"/>
                </a:solidFill>
                <a:latin typeface="Tahoma" panose="020B0604030504040204" pitchFamily="34" charset="0"/>
              </a:defRPr>
            </a:lvl3pPr>
            <a:lvl4pPr marL="1649006" indent="-235572">
              <a:defRPr sz="3700">
                <a:solidFill>
                  <a:schemeClr val="tx1"/>
                </a:solidFill>
                <a:latin typeface="Tahoma" panose="020B0604030504040204" pitchFamily="34" charset="0"/>
              </a:defRPr>
            </a:lvl4pPr>
            <a:lvl5pPr marL="2120151" indent="-235572">
              <a:defRPr sz="3700">
                <a:solidFill>
                  <a:schemeClr val="tx1"/>
                </a:solidFill>
                <a:latin typeface="Tahoma" panose="020B0604030504040204" pitchFamily="34" charset="0"/>
              </a:defRPr>
            </a:lvl5pPr>
            <a:lvl6pPr marL="2591295" indent="-235572" eaLnBrk="0" fontAlgn="base" hangingPunct="0">
              <a:spcBef>
                <a:spcPct val="0"/>
              </a:spcBef>
              <a:spcAft>
                <a:spcPct val="0"/>
              </a:spcAft>
              <a:defRPr sz="3700">
                <a:solidFill>
                  <a:schemeClr val="tx1"/>
                </a:solidFill>
                <a:latin typeface="Tahoma" panose="020B0604030504040204" pitchFamily="34" charset="0"/>
              </a:defRPr>
            </a:lvl6pPr>
            <a:lvl7pPr marL="3062440" indent="-235572" eaLnBrk="0" fontAlgn="base" hangingPunct="0">
              <a:spcBef>
                <a:spcPct val="0"/>
              </a:spcBef>
              <a:spcAft>
                <a:spcPct val="0"/>
              </a:spcAft>
              <a:defRPr sz="3700">
                <a:solidFill>
                  <a:schemeClr val="tx1"/>
                </a:solidFill>
                <a:latin typeface="Tahoma" panose="020B0604030504040204" pitchFamily="34" charset="0"/>
              </a:defRPr>
            </a:lvl7pPr>
            <a:lvl8pPr marL="3533585" indent="-235572" eaLnBrk="0" fontAlgn="base" hangingPunct="0">
              <a:spcBef>
                <a:spcPct val="0"/>
              </a:spcBef>
              <a:spcAft>
                <a:spcPct val="0"/>
              </a:spcAft>
              <a:defRPr sz="3700">
                <a:solidFill>
                  <a:schemeClr val="tx1"/>
                </a:solidFill>
                <a:latin typeface="Tahoma" panose="020B0604030504040204" pitchFamily="34" charset="0"/>
              </a:defRPr>
            </a:lvl8pPr>
            <a:lvl9pPr marL="4004729" indent="-235572" eaLnBrk="0" fontAlgn="base" hangingPunct="0">
              <a:spcBef>
                <a:spcPct val="0"/>
              </a:spcBef>
              <a:spcAft>
                <a:spcPct val="0"/>
              </a:spcAft>
              <a:defRPr sz="3700">
                <a:solidFill>
                  <a:schemeClr val="tx1"/>
                </a:solidFill>
                <a:latin typeface="Tahoma" panose="020B0604030504040204" pitchFamily="34" charset="0"/>
              </a:defRPr>
            </a:lvl9pPr>
          </a:lstStyle>
          <a:p>
            <a:fld id="{D0757F9E-3141-47F5-993D-C2560B505B39}" type="slidenum">
              <a:rPr lang="en-US" sz="1200">
                <a:latin typeface="Times New Roman" panose="02020603050405020304" pitchFamily="18" charset="0"/>
              </a:rPr>
              <a:pPr/>
              <a:t>2</a:t>
            </a:fld>
            <a:endParaRPr lang="en-US" sz="1200">
              <a:latin typeface="Times New Roman" panose="02020603050405020304"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aseline="0" dirty="0"/>
          </a:p>
        </p:txBody>
      </p:sp>
    </p:spTree>
    <p:extLst>
      <p:ext uri="{BB962C8B-B14F-4D97-AF65-F5344CB8AC3E}">
        <p14:creationId xmlns:p14="http://schemas.microsoft.com/office/powerpoint/2010/main" val="96042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2"/>
                </a:solidFill>
                <a:latin typeface="Times New Roman" panose="02020603050405020304" pitchFamily="18" charset="0"/>
                <a:ea typeface="MS PGothic" panose="020B0600070205080204" pitchFamily="34" charset="-128"/>
              </a:defRPr>
            </a:lvl1pPr>
            <a:lvl2pPr marL="765610" indent="-294465" eaLnBrk="0" hangingPunct="0">
              <a:defRPr sz="2900">
                <a:solidFill>
                  <a:schemeClr val="tx2"/>
                </a:solidFill>
                <a:latin typeface="Times New Roman" panose="02020603050405020304" pitchFamily="18" charset="0"/>
                <a:ea typeface="MS PGothic" panose="020B0600070205080204" pitchFamily="34" charset="-128"/>
              </a:defRPr>
            </a:lvl2pPr>
            <a:lvl3pPr marL="1177862" indent="-235572" eaLnBrk="0" hangingPunct="0">
              <a:defRPr sz="2900">
                <a:solidFill>
                  <a:schemeClr val="tx2"/>
                </a:solidFill>
                <a:latin typeface="Times New Roman" panose="02020603050405020304" pitchFamily="18" charset="0"/>
                <a:ea typeface="MS PGothic" panose="020B0600070205080204" pitchFamily="34" charset="-128"/>
              </a:defRPr>
            </a:lvl3pPr>
            <a:lvl4pPr marL="1649006" indent="-235572" eaLnBrk="0" hangingPunct="0">
              <a:defRPr sz="2900">
                <a:solidFill>
                  <a:schemeClr val="tx2"/>
                </a:solidFill>
                <a:latin typeface="Times New Roman" panose="02020603050405020304" pitchFamily="18" charset="0"/>
                <a:ea typeface="MS PGothic" panose="020B0600070205080204" pitchFamily="34" charset="-128"/>
              </a:defRPr>
            </a:lvl4pPr>
            <a:lvl5pPr marL="2120151" indent="-235572" eaLnBrk="0" hangingPunct="0">
              <a:defRPr sz="2900">
                <a:solidFill>
                  <a:schemeClr val="tx2"/>
                </a:solidFill>
                <a:latin typeface="Times New Roman" panose="02020603050405020304" pitchFamily="18" charset="0"/>
                <a:ea typeface="MS PGothic" panose="020B0600070205080204" pitchFamily="34" charset="-128"/>
              </a:defRPr>
            </a:lvl5pPr>
            <a:lvl6pPr marL="2591295"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6pPr>
            <a:lvl7pPr marL="3062440"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7pPr>
            <a:lvl8pPr marL="3533585"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8pPr>
            <a:lvl9pPr marL="4004729"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9pPr>
          </a:lstStyle>
          <a:p>
            <a:pPr marL="0" marR="0" lvl="0" indent="0" algn="r" defTabSz="471145" rtl="0" eaLnBrk="1" fontAlgn="auto" latinLnBrk="0" hangingPunct="1">
              <a:lnSpc>
                <a:spcPct val="100000"/>
              </a:lnSpc>
              <a:spcBef>
                <a:spcPts val="0"/>
              </a:spcBef>
              <a:spcAft>
                <a:spcPts val="0"/>
              </a:spcAft>
              <a:buClrTx/>
              <a:buSzTx/>
              <a:buFontTx/>
              <a:buNone/>
              <a:tabLst/>
              <a:defRPr/>
            </a:pPr>
            <a:fld id="{146FBC3A-7A19-4A19-9447-879F60BF9591}" type="slidenum">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471145"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8509744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2"/>
                </a:solidFill>
                <a:latin typeface="Times New Roman" panose="02020603050405020304" pitchFamily="18" charset="0"/>
                <a:ea typeface="MS PGothic" panose="020B0600070205080204" pitchFamily="34" charset="-128"/>
              </a:defRPr>
            </a:lvl1pPr>
            <a:lvl2pPr marL="765610" indent="-294465" eaLnBrk="0" hangingPunct="0">
              <a:defRPr sz="2900">
                <a:solidFill>
                  <a:schemeClr val="tx2"/>
                </a:solidFill>
                <a:latin typeface="Times New Roman" panose="02020603050405020304" pitchFamily="18" charset="0"/>
                <a:ea typeface="MS PGothic" panose="020B0600070205080204" pitchFamily="34" charset="-128"/>
              </a:defRPr>
            </a:lvl2pPr>
            <a:lvl3pPr marL="1177862" indent="-235572" eaLnBrk="0" hangingPunct="0">
              <a:defRPr sz="2900">
                <a:solidFill>
                  <a:schemeClr val="tx2"/>
                </a:solidFill>
                <a:latin typeface="Times New Roman" panose="02020603050405020304" pitchFamily="18" charset="0"/>
                <a:ea typeface="MS PGothic" panose="020B0600070205080204" pitchFamily="34" charset="-128"/>
              </a:defRPr>
            </a:lvl3pPr>
            <a:lvl4pPr marL="1649006" indent="-235572" eaLnBrk="0" hangingPunct="0">
              <a:defRPr sz="2900">
                <a:solidFill>
                  <a:schemeClr val="tx2"/>
                </a:solidFill>
                <a:latin typeface="Times New Roman" panose="02020603050405020304" pitchFamily="18" charset="0"/>
                <a:ea typeface="MS PGothic" panose="020B0600070205080204" pitchFamily="34" charset="-128"/>
              </a:defRPr>
            </a:lvl4pPr>
            <a:lvl5pPr marL="2120151" indent="-235572" eaLnBrk="0" hangingPunct="0">
              <a:defRPr sz="2900">
                <a:solidFill>
                  <a:schemeClr val="tx2"/>
                </a:solidFill>
                <a:latin typeface="Times New Roman" panose="02020603050405020304" pitchFamily="18" charset="0"/>
                <a:ea typeface="MS PGothic" panose="020B0600070205080204" pitchFamily="34" charset="-128"/>
              </a:defRPr>
            </a:lvl5pPr>
            <a:lvl6pPr marL="2591295"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6pPr>
            <a:lvl7pPr marL="3062440"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7pPr>
            <a:lvl8pPr marL="3533585"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8pPr>
            <a:lvl9pPr marL="4004729"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9pPr>
          </a:lstStyle>
          <a:p>
            <a:pPr marL="0" marR="0" lvl="0" indent="0" algn="r" defTabSz="471145" rtl="0" eaLnBrk="1" fontAlgn="auto" latinLnBrk="0" hangingPunct="1">
              <a:lnSpc>
                <a:spcPct val="100000"/>
              </a:lnSpc>
              <a:spcBef>
                <a:spcPts val="0"/>
              </a:spcBef>
              <a:spcAft>
                <a:spcPts val="0"/>
              </a:spcAft>
              <a:buClrTx/>
              <a:buSzTx/>
              <a:buFontTx/>
              <a:buNone/>
              <a:tabLst/>
              <a:defRPr/>
            </a:pPr>
            <a:fld id="{146FBC3A-7A19-4A19-9447-879F60BF9591}" type="slidenum">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471145"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484376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chemeClr val="tx1"/>
                </a:solidFill>
                <a:latin typeface="Tahoma" pitchFamily="34" charset="0"/>
              </a:defRPr>
            </a:lvl1pPr>
            <a:lvl2pPr marL="788878" indent="-303413">
              <a:defRPr sz="3800" b="1">
                <a:solidFill>
                  <a:schemeClr val="tx1"/>
                </a:solidFill>
                <a:latin typeface="Tahoma" pitchFamily="34" charset="0"/>
              </a:defRPr>
            </a:lvl2pPr>
            <a:lvl3pPr marL="1213658" indent="-242732">
              <a:defRPr sz="3800" b="1">
                <a:solidFill>
                  <a:schemeClr val="tx1"/>
                </a:solidFill>
                <a:latin typeface="Tahoma" pitchFamily="34" charset="0"/>
              </a:defRPr>
            </a:lvl3pPr>
            <a:lvl4pPr marL="1699121" indent="-242732">
              <a:defRPr sz="3800" b="1">
                <a:solidFill>
                  <a:schemeClr val="tx1"/>
                </a:solidFill>
                <a:latin typeface="Tahoma" pitchFamily="34" charset="0"/>
              </a:defRPr>
            </a:lvl4pPr>
            <a:lvl5pPr marL="2184585" indent="-242732">
              <a:defRPr sz="3800" b="1">
                <a:solidFill>
                  <a:schemeClr val="tx1"/>
                </a:solidFill>
                <a:latin typeface="Tahoma" pitchFamily="34" charset="0"/>
              </a:defRPr>
            </a:lvl5pPr>
            <a:lvl6pPr marL="2670047" indent="-242732" eaLnBrk="0" fontAlgn="base" hangingPunct="0">
              <a:spcBef>
                <a:spcPct val="0"/>
              </a:spcBef>
              <a:spcAft>
                <a:spcPct val="0"/>
              </a:spcAft>
              <a:defRPr sz="3800" b="1">
                <a:solidFill>
                  <a:schemeClr val="tx1"/>
                </a:solidFill>
                <a:latin typeface="Tahoma" pitchFamily="34" charset="0"/>
              </a:defRPr>
            </a:lvl6pPr>
            <a:lvl7pPr marL="3155511" indent="-242732" eaLnBrk="0" fontAlgn="base" hangingPunct="0">
              <a:spcBef>
                <a:spcPct val="0"/>
              </a:spcBef>
              <a:spcAft>
                <a:spcPct val="0"/>
              </a:spcAft>
              <a:defRPr sz="3800" b="1">
                <a:solidFill>
                  <a:schemeClr val="tx1"/>
                </a:solidFill>
                <a:latin typeface="Tahoma" pitchFamily="34" charset="0"/>
              </a:defRPr>
            </a:lvl7pPr>
            <a:lvl8pPr marL="3640974" indent="-242732" eaLnBrk="0" fontAlgn="base" hangingPunct="0">
              <a:spcBef>
                <a:spcPct val="0"/>
              </a:spcBef>
              <a:spcAft>
                <a:spcPct val="0"/>
              </a:spcAft>
              <a:defRPr sz="3800" b="1">
                <a:solidFill>
                  <a:schemeClr val="tx1"/>
                </a:solidFill>
                <a:latin typeface="Tahoma" pitchFamily="34" charset="0"/>
              </a:defRPr>
            </a:lvl8pPr>
            <a:lvl9pPr marL="4126437" indent="-242732" eaLnBrk="0" fontAlgn="base" hangingPunct="0">
              <a:spcBef>
                <a:spcPct val="0"/>
              </a:spcBef>
              <a:spcAft>
                <a:spcPct val="0"/>
              </a:spcAft>
              <a:defRPr sz="3800" b="1">
                <a:solidFill>
                  <a:schemeClr val="tx1"/>
                </a:solidFill>
                <a:latin typeface="Tahoma" pitchFamily="34" charset="0"/>
              </a:defRPr>
            </a:lvl9pPr>
          </a:lstStyle>
          <a:p>
            <a:pPr marL="0" marR="0" lvl="0" indent="0" algn="r" defTabSz="485463" rtl="0" eaLnBrk="1" fontAlgn="auto" latinLnBrk="0" hangingPunct="1">
              <a:lnSpc>
                <a:spcPct val="100000"/>
              </a:lnSpc>
              <a:spcBef>
                <a:spcPts val="0"/>
              </a:spcBef>
              <a:spcAft>
                <a:spcPts val="0"/>
              </a:spcAft>
              <a:buClrTx/>
              <a:buSzTx/>
              <a:buFontTx/>
              <a:buNone/>
              <a:tabLst/>
              <a:defRPr/>
            </a:pPr>
            <a:fld id="{55D6CFE6-C5B6-4335-A47D-48208C053239}"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485463"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1180696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chemeClr val="tx1"/>
                </a:solidFill>
                <a:latin typeface="Tahoma" pitchFamily="34" charset="0"/>
              </a:defRPr>
            </a:lvl1pPr>
            <a:lvl2pPr marL="788878" indent="-303413">
              <a:defRPr sz="3800" b="1">
                <a:solidFill>
                  <a:schemeClr val="tx1"/>
                </a:solidFill>
                <a:latin typeface="Tahoma" pitchFamily="34" charset="0"/>
              </a:defRPr>
            </a:lvl2pPr>
            <a:lvl3pPr marL="1213658" indent="-242732">
              <a:defRPr sz="3800" b="1">
                <a:solidFill>
                  <a:schemeClr val="tx1"/>
                </a:solidFill>
                <a:latin typeface="Tahoma" pitchFamily="34" charset="0"/>
              </a:defRPr>
            </a:lvl3pPr>
            <a:lvl4pPr marL="1699121" indent="-242732">
              <a:defRPr sz="3800" b="1">
                <a:solidFill>
                  <a:schemeClr val="tx1"/>
                </a:solidFill>
                <a:latin typeface="Tahoma" pitchFamily="34" charset="0"/>
              </a:defRPr>
            </a:lvl4pPr>
            <a:lvl5pPr marL="2184585" indent="-242732">
              <a:defRPr sz="3800" b="1">
                <a:solidFill>
                  <a:schemeClr val="tx1"/>
                </a:solidFill>
                <a:latin typeface="Tahoma" pitchFamily="34" charset="0"/>
              </a:defRPr>
            </a:lvl5pPr>
            <a:lvl6pPr marL="2670047" indent="-242732" eaLnBrk="0" fontAlgn="base" hangingPunct="0">
              <a:spcBef>
                <a:spcPct val="0"/>
              </a:spcBef>
              <a:spcAft>
                <a:spcPct val="0"/>
              </a:spcAft>
              <a:defRPr sz="3800" b="1">
                <a:solidFill>
                  <a:schemeClr val="tx1"/>
                </a:solidFill>
                <a:latin typeface="Tahoma" pitchFamily="34" charset="0"/>
              </a:defRPr>
            </a:lvl6pPr>
            <a:lvl7pPr marL="3155511" indent="-242732" eaLnBrk="0" fontAlgn="base" hangingPunct="0">
              <a:spcBef>
                <a:spcPct val="0"/>
              </a:spcBef>
              <a:spcAft>
                <a:spcPct val="0"/>
              </a:spcAft>
              <a:defRPr sz="3800" b="1">
                <a:solidFill>
                  <a:schemeClr val="tx1"/>
                </a:solidFill>
                <a:latin typeface="Tahoma" pitchFamily="34" charset="0"/>
              </a:defRPr>
            </a:lvl7pPr>
            <a:lvl8pPr marL="3640974" indent="-242732" eaLnBrk="0" fontAlgn="base" hangingPunct="0">
              <a:spcBef>
                <a:spcPct val="0"/>
              </a:spcBef>
              <a:spcAft>
                <a:spcPct val="0"/>
              </a:spcAft>
              <a:defRPr sz="3800" b="1">
                <a:solidFill>
                  <a:schemeClr val="tx1"/>
                </a:solidFill>
                <a:latin typeface="Tahoma" pitchFamily="34" charset="0"/>
              </a:defRPr>
            </a:lvl8pPr>
            <a:lvl9pPr marL="4126437" indent="-242732" eaLnBrk="0" fontAlgn="base" hangingPunct="0">
              <a:spcBef>
                <a:spcPct val="0"/>
              </a:spcBef>
              <a:spcAft>
                <a:spcPct val="0"/>
              </a:spcAft>
              <a:defRPr sz="3800" b="1">
                <a:solidFill>
                  <a:schemeClr val="tx1"/>
                </a:solidFill>
                <a:latin typeface="Tahoma" pitchFamily="34" charset="0"/>
              </a:defRPr>
            </a:lvl9pPr>
          </a:lstStyle>
          <a:p>
            <a:pPr marL="0" marR="0" lvl="0" indent="0" algn="r" defTabSz="485463" rtl="0" eaLnBrk="1" fontAlgn="auto" latinLnBrk="0" hangingPunct="1">
              <a:lnSpc>
                <a:spcPct val="100000"/>
              </a:lnSpc>
              <a:spcBef>
                <a:spcPts val="0"/>
              </a:spcBef>
              <a:spcAft>
                <a:spcPts val="0"/>
              </a:spcAft>
              <a:buClrTx/>
              <a:buSzTx/>
              <a:buFontTx/>
              <a:buNone/>
              <a:tabLst/>
              <a:defRPr/>
            </a:pPr>
            <a:fld id="{55D6CFE6-C5B6-4335-A47D-48208C053239}"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485463"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817481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86BB3-E0CB-D919-7034-D8CF8A402B3F}"/>
            </a:ext>
          </a:extLst>
        </p:cNvPr>
        <p:cNvGrpSpPr/>
        <p:nvPr/>
      </p:nvGrpSpPr>
      <p:grpSpPr>
        <a:xfrm>
          <a:off x="0" y="0"/>
          <a:ext cx="0" cy="0"/>
          <a:chOff x="0" y="0"/>
          <a:chExt cx="0" cy="0"/>
        </a:xfrm>
      </p:grpSpPr>
      <p:sp>
        <p:nvSpPr>
          <p:cNvPr id="137218" name="Rectangle 7">
            <a:extLst>
              <a:ext uri="{FF2B5EF4-FFF2-40B4-BE49-F238E27FC236}">
                <a16:creationId xmlns:a16="http://schemas.microsoft.com/office/drawing/2014/main" id="{C2ED9E35-FDCB-2BEE-16DF-28732D77E8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chemeClr val="tx1"/>
                </a:solidFill>
                <a:latin typeface="Tahoma" pitchFamily="34" charset="0"/>
              </a:defRPr>
            </a:lvl1pPr>
            <a:lvl2pPr marL="788878" indent="-303413">
              <a:defRPr sz="3800" b="1">
                <a:solidFill>
                  <a:schemeClr val="tx1"/>
                </a:solidFill>
                <a:latin typeface="Tahoma" pitchFamily="34" charset="0"/>
              </a:defRPr>
            </a:lvl2pPr>
            <a:lvl3pPr marL="1213658" indent="-242732">
              <a:defRPr sz="3800" b="1">
                <a:solidFill>
                  <a:schemeClr val="tx1"/>
                </a:solidFill>
                <a:latin typeface="Tahoma" pitchFamily="34" charset="0"/>
              </a:defRPr>
            </a:lvl3pPr>
            <a:lvl4pPr marL="1699121" indent="-242732">
              <a:defRPr sz="3800" b="1">
                <a:solidFill>
                  <a:schemeClr val="tx1"/>
                </a:solidFill>
                <a:latin typeface="Tahoma" pitchFamily="34" charset="0"/>
              </a:defRPr>
            </a:lvl4pPr>
            <a:lvl5pPr marL="2184585" indent="-242732">
              <a:defRPr sz="3800" b="1">
                <a:solidFill>
                  <a:schemeClr val="tx1"/>
                </a:solidFill>
                <a:latin typeface="Tahoma" pitchFamily="34" charset="0"/>
              </a:defRPr>
            </a:lvl5pPr>
            <a:lvl6pPr marL="2670047" indent="-242732" eaLnBrk="0" fontAlgn="base" hangingPunct="0">
              <a:spcBef>
                <a:spcPct val="0"/>
              </a:spcBef>
              <a:spcAft>
                <a:spcPct val="0"/>
              </a:spcAft>
              <a:defRPr sz="3800" b="1">
                <a:solidFill>
                  <a:schemeClr val="tx1"/>
                </a:solidFill>
                <a:latin typeface="Tahoma" pitchFamily="34" charset="0"/>
              </a:defRPr>
            </a:lvl6pPr>
            <a:lvl7pPr marL="3155511" indent="-242732" eaLnBrk="0" fontAlgn="base" hangingPunct="0">
              <a:spcBef>
                <a:spcPct val="0"/>
              </a:spcBef>
              <a:spcAft>
                <a:spcPct val="0"/>
              </a:spcAft>
              <a:defRPr sz="3800" b="1">
                <a:solidFill>
                  <a:schemeClr val="tx1"/>
                </a:solidFill>
                <a:latin typeface="Tahoma" pitchFamily="34" charset="0"/>
              </a:defRPr>
            </a:lvl7pPr>
            <a:lvl8pPr marL="3640974" indent="-242732" eaLnBrk="0" fontAlgn="base" hangingPunct="0">
              <a:spcBef>
                <a:spcPct val="0"/>
              </a:spcBef>
              <a:spcAft>
                <a:spcPct val="0"/>
              </a:spcAft>
              <a:defRPr sz="3800" b="1">
                <a:solidFill>
                  <a:schemeClr val="tx1"/>
                </a:solidFill>
                <a:latin typeface="Tahoma" pitchFamily="34" charset="0"/>
              </a:defRPr>
            </a:lvl8pPr>
            <a:lvl9pPr marL="4126437" indent="-242732" eaLnBrk="0" fontAlgn="base" hangingPunct="0">
              <a:spcBef>
                <a:spcPct val="0"/>
              </a:spcBef>
              <a:spcAft>
                <a:spcPct val="0"/>
              </a:spcAft>
              <a:defRPr sz="3800" b="1">
                <a:solidFill>
                  <a:schemeClr val="tx1"/>
                </a:solidFill>
                <a:latin typeface="Tahoma" pitchFamily="34" charset="0"/>
              </a:defRPr>
            </a:lvl9pPr>
          </a:lstStyle>
          <a:p>
            <a:pPr marL="0" marR="0" lvl="0" indent="0" algn="r" defTabSz="485463" rtl="0" eaLnBrk="1" fontAlgn="auto" latinLnBrk="0" hangingPunct="1">
              <a:lnSpc>
                <a:spcPct val="100000"/>
              </a:lnSpc>
              <a:spcBef>
                <a:spcPts val="0"/>
              </a:spcBef>
              <a:spcAft>
                <a:spcPts val="0"/>
              </a:spcAft>
              <a:buClrTx/>
              <a:buSzTx/>
              <a:buFontTx/>
              <a:buNone/>
              <a:tabLst/>
              <a:defRPr/>
            </a:pPr>
            <a:fld id="{55D6CFE6-C5B6-4335-A47D-48208C053239}"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485463"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37219" name="Rectangle 2">
            <a:extLst>
              <a:ext uri="{FF2B5EF4-FFF2-40B4-BE49-F238E27FC236}">
                <a16:creationId xmlns:a16="http://schemas.microsoft.com/office/drawing/2014/main" id="{41336D86-6615-3996-3D60-6C3DCF279093}"/>
              </a:ext>
            </a:extLst>
          </p:cNvPr>
          <p:cNvSpPr>
            <a:spLocks noGrp="1" noRot="1" noChangeAspect="1" noChangeArrowheads="1" noTextEdit="1"/>
          </p:cNvSpPr>
          <p:nvPr>
            <p:ph type="sldImg"/>
          </p:nvPr>
        </p:nvSpPr>
        <p:spPr>
          <a:ln/>
        </p:spPr>
      </p:sp>
      <p:sp>
        <p:nvSpPr>
          <p:cNvPr id="137220" name="Rectangle 3">
            <a:extLst>
              <a:ext uri="{FF2B5EF4-FFF2-40B4-BE49-F238E27FC236}">
                <a16:creationId xmlns:a16="http://schemas.microsoft.com/office/drawing/2014/main" id="{DD8BE242-4EEE-9297-0952-E24066F4E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018688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MS PGothic" pitchFamily="34" charset="-128"/>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fld id="{ED445CF1-A174-4ED8-BFEA-AFB270AA0E75}" type="slidenum">
              <a:rPr lang="en-US" sz="1200" b="0">
                <a:solidFill>
                  <a:prstClr val="black"/>
                </a:solidFill>
                <a:latin typeface="Times New Roman" pitchFamily="18" charset="0"/>
              </a:rPr>
              <a:pPr/>
              <a:t>25</a:t>
            </a:fld>
            <a:endParaRPr lang="en-US" sz="1200" b="0">
              <a:solidFill>
                <a:prstClr val="black"/>
              </a:solidFill>
              <a:latin typeface="Times New Roman" pitchFamily="18" charset="0"/>
            </a:endParaRPr>
          </a:p>
        </p:txBody>
      </p:sp>
    </p:spTree>
    <p:extLst>
      <p:ext uri="{BB962C8B-B14F-4D97-AF65-F5344CB8AC3E}">
        <p14:creationId xmlns:p14="http://schemas.microsoft.com/office/powerpoint/2010/main" val="41812639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marL="0" marR="0" lvl="0" indent="0" algn="r" defTabSz="471145" rtl="0" eaLnBrk="1" fontAlgn="auto" latinLnBrk="0" hangingPunct="1">
              <a:lnSpc>
                <a:spcPct val="100000"/>
              </a:lnSpc>
              <a:spcBef>
                <a:spcPts val="0"/>
              </a:spcBef>
              <a:spcAft>
                <a:spcPts val="0"/>
              </a:spcAft>
              <a:buClrTx/>
              <a:buSzTx/>
              <a:buFontTx/>
              <a:buNone/>
              <a:tabLst/>
              <a:defRPr/>
            </a:pPr>
            <a:fld id="{A90357F9-C669-43BA-A925-2E3BB6E583A2}"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7014319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marL="0" marR="0" lvl="0" indent="0" algn="r" defTabSz="471145" rtl="0" eaLnBrk="1" fontAlgn="auto" latinLnBrk="0" hangingPunct="1">
              <a:lnSpc>
                <a:spcPct val="100000"/>
              </a:lnSpc>
              <a:spcBef>
                <a:spcPts val="0"/>
              </a:spcBef>
              <a:spcAft>
                <a:spcPts val="0"/>
              </a:spcAft>
              <a:buClrTx/>
              <a:buSzTx/>
              <a:buFontTx/>
              <a:buNone/>
              <a:tabLst/>
              <a:defRPr/>
            </a:pPr>
            <a:fld id="{A90357F9-C669-43BA-A925-2E3BB6E583A2}"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0102501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9647196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75072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8741D-A711-9765-6F01-A3870841C0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3657B7-522B-08FF-06BA-53BDF5192B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71AC71-AF4C-A250-D1BF-D64E6D497A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7F4E12-ACE7-A93E-9803-478DDCC848E2}"/>
              </a:ext>
            </a:extLst>
          </p:cNvPr>
          <p:cNvSpPr>
            <a:spLocks noGrp="1"/>
          </p:cNvSpPr>
          <p:nvPr>
            <p:ph type="sldNum" sz="quarter" idx="10"/>
          </p:nvPr>
        </p:nvSpPr>
        <p:spPr/>
        <p:txBody>
          <a:bodyPr/>
          <a:lstStyle/>
          <a:p>
            <a:pPr defTabSz="942289">
              <a:defRPr/>
            </a:pPr>
            <a:fld id="{7B23EABE-0BCD-4BF4-85FC-DD2E690C244F}" type="slidenum">
              <a:rPr lang="en-US" sz="1900" kern="0">
                <a:solidFill>
                  <a:prstClr val="black"/>
                </a:solidFill>
              </a:rPr>
              <a:pPr defTabSz="942289">
                <a:defRPr/>
              </a:pPr>
              <a:t>3</a:t>
            </a:fld>
            <a:endParaRPr lang="en-US" sz="1900" kern="0">
              <a:solidFill>
                <a:prstClr val="black"/>
              </a:solidFill>
            </a:endParaRPr>
          </a:p>
        </p:txBody>
      </p:sp>
    </p:spTree>
    <p:extLst>
      <p:ext uri="{BB962C8B-B14F-4D97-AF65-F5344CB8AC3E}">
        <p14:creationId xmlns:p14="http://schemas.microsoft.com/office/powerpoint/2010/main" val="38321346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MS PGothic" pitchFamily="34" charset="-128"/>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D445CF1-A174-4ED8-BFEA-AFB270AA0E75}"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87600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Arial" pitchFamily="34" charset="0"/>
                <a:ea typeface="MS PGothic" pitchFamily="34" charset="-128"/>
              </a:defRPr>
            </a:lvl1pPr>
            <a:lvl2pPr marL="788878" indent="-303413">
              <a:defRPr sz="2600">
                <a:solidFill>
                  <a:schemeClr val="tx1"/>
                </a:solidFill>
                <a:latin typeface="Arial" pitchFamily="34" charset="0"/>
                <a:ea typeface="MS PGothic" pitchFamily="34" charset="-128"/>
              </a:defRPr>
            </a:lvl2pPr>
            <a:lvl3pPr marL="1213658" indent="-242732">
              <a:defRPr sz="2600">
                <a:solidFill>
                  <a:schemeClr val="tx1"/>
                </a:solidFill>
                <a:latin typeface="Arial" pitchFamily="34" charset="0"/>
                <a:ea typeface="MS PGothic" pitchFamily="34" charset="-128"/>
              </a:defRPr>
            </a:lvl3pPr>
            <a:lvl4pPr marL="1699121" indent="-242732">
              <a:defRPr sz="2600">
                <a:solidFill>
                  <a:schemeClr val="tx1"/>
                </a:solidFill>
                <a:latin typeface="Arial" pitchFamily="34" charset="0"/>
                <a:ea typeface="MS PGothic" pitchFamily="34" charset="-128"/>
              </a:defRPr>
            </a:lvl4pPr>
            <a:lvl5pPr marL="2184585" indent="-242732">
              <a:defRPr sz="2600">
                <a:solidFill>
                  <a:schemeClr val="tx1"/>
                </a:solidFill>
                <a:latin typeface="Arial" pitchFamily="34" charset="0"/>
                <a:ea typeface="MS PGothic" pitchFamily="34" charset="-128"/>
              </a:defRPr>
            </a:lvl5pPr>
            <a:lvl6pPr marL="2670047" indent="-242732" eaLnBrk="0" fontAlgn="base" hangingPunct="0">
              <a:spcBef>
                <a:spcPct val="0"/>
              </a:spcBef>
              <a:spcAft>
                <a:spcPct val="0"/>
              </a:spcAft>
              <a:defRPr sz="2600">
                <a:solidFill>
                  <a:schemeClr val="tx1"/>
                </a:solidFill>
                <a:latin typeface="Arial" pitchFamily="34" charset="0"/>
                <a:ea typeface="MS PGothic" pitchFamily="34" charset="-128"/>
              </a:defRPr>
            </a:lvl6pPr>
            <a:lvl7pPr marL="3155511" indent="-242732" eaLnBrk="0" fontAlgn="base" hangingPunct="0">
              <a:spcBef>
                <a:spcPct val="0"/>
              </a:spcBef>
              <a:spcAft>
                <a:spcPct val="0"/>
              </a:spcAft>
              <a:defRPr sz="2600">
                <a:solidFill>
                  <a:schemeClr val="tx1"/>
                </a:solidFill>
                <a:latin typeface="Arial" pitchFamily="34" charset="0"/>
                <a:ea typeface="MS PGothic" pitchFamily="34" charset="-128"/>
              </a:defRPr>
            </a:lvl7pPr>
            <a:lvl8pPr marL="3640974" indent="-242732" eaLnBrk="0" fontAlgn="base" hangingPunct="0">
              <a:spcBef>
                <a:spcPct val="0"/>
              </a:spcBef>
              <a:spcAft>
                <a:spcPct val="0"/>
              </a:spcAft>
              <a:defRPr sz="2600">
                <a:solidFill>
                  <a:schemeClr val="tx1"/>
                </a:solidFill>
                <a:latin typeface="Arial" pitchFamily="34" charset="0"/>
                <a:ea typeface="MS PGothic" pitchFamily="34" charset="-128"/>
              </a:defRPr>
            </a:lvl8pPr>
            <a:lvl9pPr marL="4126437" indent="-242732" eaLnBrk="0" fontAlgn="base" hangingPunct="0">
              <a:spcBef>
                <a:spcPct val="0"/>
              </a:spcBef>
              <a:spcAft>
                <a:spcPct val="0"/>
              </a:spcAft>
              <a:defRPr sz="2600">
                <a:solidFill>
                  <a:schemeClr val="tx1"/>
                </a:solidFill>
                <a:latin typeface="Arial" pitchFamily="34" charset="0"/>
                <a:ea typeface="MS PGothic" pitchFamily="34" charset="-128"/>
              </a:defRPr>
            </a:lvl9pPr>
          </a:lstStyle>
          <a:p>
            <a:pPr marL="0" marR="0" lvl="0" indent="0" algn="r" defTabSz="970926" rtl="0" eaLnBrk="1" fontAlgn="auto" latinLnBrk="0" hangingPunct="1">
              <a:lnSpc>
                <a:spcPct val="100000"/>
              </a:lnSpc>
              <a:spcBef>
                <a:spcPts val="0"/>
              </a:spcBef>
              <a:spcAft>
                <a:spcPts val="0"/>
              </a:spcAft>
              <a:buClrTx/>
              <a:buSzTx/>
              <a:buFontTx/>
              <a:buNone/>
              <a:tabLst/>
              <a:defRPr/>
            </a:pPr>
            <a:fld id="{9D4F3D71-FA9A-4DE4-895D-49EF185DB54B}" type="slidenum">
              <a:rPr kumimoji="0" lang="en-US" sz="1200" b="0" i="0" u="none" strike="noStrike" kern="0" cap="none" spc="0" normalizeH="0" baseline="0" noProof="0">
                <a:ln>
                  <a:noFill/>
                </a:ln>
                <a:solidFill>
                  <a:prstClr val="black"/>
                </a:solidFill>
                <a:effectLst/>
                <a:uLnTx/>
                <a:uFillTx/>
                <a:latin typeface="Times New Roman" pitchFamily="18" charset="0"/>
                <a:ea typeface="MS PGothic" pitchFamily="34" charset="-128"/>
                <a:cs typeface="+mn-cs"/>
              </a:rPr>
              <a:pPr marL="0" marR="0" lvl="0" indent="0" algn="r" defTabSz="970926"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0" cap="none" spc="0" normalizeH="0" baseline="0" noProof="0">
              <a:ln>
                <a:noFill/>
              </a:ln>
              <a:solidFill>
                <a:prstClr val="black"/>
              </a:solidFill>
              <a:effectLst/>
              <a:uLnTx/>
              <a:uFillTx/>
              <a:latin typeface="Times New Roman" pitchFamily="18" charset="0"/>
              <a:ea typeface="MS PGothic" pitchFamily="34" charset="-128"/>
              <a:cs typeface="+mn-cs"/>
            </a:endParaRPr>
          </a:p>
        </p:txBody>
      </p:sp>
    </p:spTree>
    <p:extLst>
      <p:ext uri="{BB962C8B-B14F-4D97-AF65-F5344CB8AC3E}">
        <p14:creationId xmlns:p14="http://schemas.microsoft.com/office/powerpoint/2010/main" val="41541335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500">
                <a:solidFill>
                  <a:schemeClr val="tx1"/>
                </a:solidFill>
                <a:latin typeface="Arial" charset="0"/>
                <a:ea typeface="ＭＳ Ｐゴシック" pitchFamily="-112" charset="-128"/>
              </a:defRPr>
            </a:lvl1pPr>
            <a:lvl2pPr marL="765610" indent="-294465">
              <a:defRPr sz="2500">
                <a:solidFill>
                  <a:schemeClr val="tx1"/>
                </a:solidFill>
                <a:latin typeface="Arial" charset="0"/>
                <a:ea typeface="ＭＳ Ｐゴシック" pitchFamily="-112" charset="-128"/>
              </a:defRPr>
            </a:lvl2pPr>
            <a:lvl3pPr marL="1177862" indent="-235572">
              <a:defRPr sz="2500">
                <a:solidFill>
                  <a:schemeClr val="tx1"/>
                </a:solidFill>
                <a:latin typeface="Arial" charset="0"/>
                <a:ea typeface="ＭＳ Ｐゴシック" pitchFamily="-112" charset="-128"/>
              </a:defRPr>
            </a:lvl3pPr>
            <a:lvl4pPr marL="1649006" indent="-235572">
              <a:defRPr sz="2500">
                <a:solidFill>
                  <a:schemeClr val="tx1"/>
                </a:solidFill>
                <a:latin typeface="Arial" charset="0"/>
                <a:ea typeface="ＭＳ Ｐゴシック" pitchFamily="-112" charset="-128"/>
              </a:defRPr>
            </a:lvl4pPr>
            <a:lvl5pPr marL="2120151" indent="-235572">
              <a:defRPr sz="2500">
                <a:solidFill>
                  <a:schemeClr val="tx1"/>
                </a:solidFill>
                <a:latin typeface="Arial" charset="0"/>
                <a:ea typeface="ＭＳ Ｐゴシック" pitchFamily="-112" charset="-128"/>
              </a:defRPr>
            </a:lvl5pPr>
            <a:lvl6pPr marL="2591295" indent="-235572" eaLnBrk="0" fontAlgn="base" hangingPunct="0">
              <a:spcBef>
                <a:spcPct val="0"/>
              </a:spcBef>
              <a:spcAft>
                <a:spcPct val="0"/>
              </a:spcAft>
              <a:defRPr sz="2500">
                <a:solidFill>
                  <a:schemeClr val="tx1"/>
                </a:solidFill>
                <a:latin typeface="Arial" charset="0"/>
                <a:ea typeface="ＭＳ Ｐゴシック" pitchFamily="-112" charset="-128"/>
              </a:defRPr>
            </a:lvl6pPr>
            <a:lvl7pPr marL="3062440" indent="-235572" eaLnBrk="0" fontAlgn="base" hangingPunct="0">
              <a:spcBef>
                <a:spcPct val="0"/>
              </a:spcBef>
              <a:spcAft>
                <a:spcPct val="0"/>
              </a:spcAft>
              <a:defRPr sz="2500">
                <a:solidFill>
                  <a:schemeClr val="tx1"/>
                </a:solidFill>
                <a:latin typeface="Arial" charset="0"/>
                <a:ea typeface="ＭＳ Ｐゴシック" pitchFamily="-112" charset="-128"/>
              </a:defRPr>
            </a:lvl7pPr>
            <a:lvl8pPr marL="3533585" indent="-235572" eaLnBrk="0" fontAlgn="base" hangingPunct="0">
              <a:spcBef>
                <a:spcPct val="0"/>
              </a:spcBef>
              <a:spcAft>
                <a:spcPct val="0"/>
              </a:spcAft>
              <a:defRPr sz="2500">
                <a:solidFill>
                  <a:schemeClr val="tx1"/>
                </a:solidFill>
                <a:latin typeface="Arial" charset="0"/>
                <a:ea typeface="ＭＳ Ｐゴシック" pitchFamily="-112" charset="-128"/>
              </a:defRPr>
            </a:lvl8pPr>
            <a:lvl9pPr marL="4004729" indent="-235572" eaLnBrk="0" fontAlgn="base" hangingPunct="0">
              <a:spcBef>
                <a:spcPct val="0"/>
              </a:spcBef>
              <a:spcAft>
                <a:spcPct val="0"/>
              </a:spcAft>
              <a:defRPr sz="2500">
                <a:solidFill>
                  <a:schemeClr val="tx1"/>
                </a:solidFill>
                <a:latin typeface="Arial" charset="0"/>
                <a:ea typeface="ＭＳ Ｐゴシック" pitchFamily="-112" charset="-128"/>
              </a:defRPr>
            </a:lvl9pPr>
          </a:lstStyle>
          <a:p>
            <a:pPr defTabSz="471145">
              <a:defRPr/>
            </a:pPr>
            <a:fld id="{E86B8389-6675-40AC-B110-49DFFF0E04B7}" type="slidenum">
              <a:rPr lang="en-US" sz="1200">
                <a:solidFill>
                  <a:prstClr val="black"/>
                </a:solidFill>
              </a:rPr>
              <a:pPr defTabSz="471145">
                <a:defRPr/>
              </a:pPr>
              <a:t>34</a:t>
            </a:fld>
            <a:endParaRPr lang="en-US" sz="120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en-US">
              <a:ea typeface="ＭＳ Ｐゴシック" pitchFamily="-112" charset="-128"/>
            </a:endParaRPr>
          </a:p>
        </p:txBody>
      </p:sp>
    </p:spTree>
    <p:extLst>
      <p:ext uri="{BB962C8B-B14F-4D97-AF65-F5344CB8AC3E}">
        <p14:creationId xmlns:p14="http://schemas.microsoft.com/office/powerpoint/2010/main" val="2084966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5C9AC-D304-FACB-0322-87C4002601F0}"/>
            </a:ext>
          </a:extLst>
        </p:cNvPr>
        <p:cNvGrpSpPr/>
        <p:nvPr/>
      </p:nvGrpSpPr>
      <p:grpSpPr>
        <a:xfrm>
          <a:off x="0" y="0"/>
          <a:ext cx="0" cy="0"/>
          <a:chOff x="0" y="0"/>
          <a:chExt cx="0" cy="0"/>
        </a:xfrm>
      </p:grpSpPr>
      <p:sp>
        <p:nvSpPr>
          <p:cNvPr id="137218" name="Rectangle 7">
            <a:extLst>
              <a:ext uri="{FF2B5EF4-FFF2-40B4-BE49-F238E27FC236}">
                <a16:creationId xmlns:a16="http://schemas.microsoft.com/office/drawing/2014/main" id="{8DB645FE-7040-4B6D-F737-BBA06B2D63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chemeClr val="tx1"/>
                </a:solidFill>
                <a:latin typeface="Tahoma" pitchFamily="34" charset="0"/>
              </a:defRPr>
            </a:lvl1pPr>
            <a:lvl2pPr marL="788878" indent="-303413">
              <a:defRPr sz="3800" b="1">
                <a:solidFill>
                  <a:schemeClr val="tx1"/>
                </a:solidFill>
                <a:latin typeface="Tahoma" pitchFamily="34" charset="0"/>
              </a:defRPr>
            </a:lvl2pPr>
            <a:lvl3pPr marL="1213658" indent="-242732">
              <a:defRPr sz="3800" b="1">
                <a:solidFill>
                  <a:schemeClr val="tx1"/>
                </a:solidFill>
                <a:latin typeface="Tahoma" pitchFamily="34" charset="0"/>
              </a:defRPr>
            </a:lvl3pPr>
            <a:lvl4pPr marL="1699121" indent="-242732">
              <a:defRPr sz="3800" b="1">
                <a:solidFill>
                  <a:schemeClr val="tx1"/>
                </a:solidFill>
                <a:latin typeface="Tahoma" pitchFamily="34" charset="0"/>
              </a:defRPr>
            </a:lvl4pPr>
            <a:lvl5pPr marL="2184585" indent="-242732">
              <a:defRPr sz="3800" b="1">
                <a:solidFill>
                  <a:schemeClr val="tx1"/>
                </a:solidFill>
                <a:latin typeface="Tahoma" pitchFamily="34" charset="0"/>
              </a:defRPr>
            </a:lvl5pPr>
            <a:lvl6pPr marL="2670047" indent="-242732" eaLnBrk="0" fontAlgn="base" hangingPunct="0">
              <a:spcBef>
                <a:spcPct val="0"/>
              </a:spcBef>
              <a:spcAft>
                <a:spcPct val="0"/>
              </a:spcAft>
              <a:defRPr sz="3800" b="1">
                <a:solidFill>
                  <a:schemeClr val="tx1"/>
                </a:solidFill>
                <a:latin typeface="Tahoma" pitchFamily="34" charset="0"/>
              </a:defRPr>
            </a:lvl6pPr>
            <a:lvl7pPr marL="3155511" indent="-242732" eaLnBrk="0" fontAlgn="base" hangingPunct="0">
              <a:spcBef>
                <a:spcPct val="0"/>
              </a:spcBef>
              <a:spcAft>
                <a:spcPct val="0"/>
              </a:spcAft>
              <a:defRPr sz="3800" b="1">
                <a:solidFill>
                  <a:schemeClr val="tx1"/>
                </a:solidFill>
                <a:latin typeface="Tahoma" pitchFamily="34" charset="0"/>
              </a:defRPr>
            </a:lvl7pPr>
            <a:lvl8pPr marL="3640974" indent="-242732" eaLnBrk="0" fontAlgn="base" hangingPunct="0">
              <a:spcBef>
                <a:spcPct val="0"/>
              </a:spcBef>
              <a:spcAft>
                <a:spcPct val="0"/>
              </a:spcAft>
              <a:defRPr sz="3800" b="1">
                <a:solidFill>
                  <a:schemeClr val="tx1"/>
                </a:solidFill>
                <a:latin typeface="Tahoma" pitchFamily="34" charset="0"/>
              </a:defRPr>
            </a:lvl8pPr>
            <a:lvl9pPr marL="4126437" indent="-242732" eaLnBrk="0" fontAlgn="base" hangingPunct="0">
              <a:spcBef>
                <a:spcPct val="0"/>
              </a:spcBef>
              <a:spcAft>
                <a:spcPct val="0"/>
              </a:spcAft>
              <a:defRPr sz="3800" b="1">
                <a:solidFill>
                  <a:schemeClr val="tx1"/>
                </a:solidFill>
                <a:latin typeface="Tahoma" pitchFamily="34" charset="0"/>
              </a:defRPr>
            </a:lvl9pPr>
          </a:lstStyle>
          <a:p>
            <a:pPr marL="0" marR="0" lvl="0" indent="0" algn="r" defTabSz="485463" rtl="0" eaLnBrk="1" fontAlgn="auto" latinLnBrk="0" hangingPunct="1">
              <a:lnSpc>
                <a:spcPct val="100000"/>
              </a:lnSpc>
              <a:spcBef>
                <a:spcPts val="0"/>
              </a:spcBef>
              <a:spcAft>
                <a:spcPts val="0"/>
              </a:spcAft>
              <a:buClrTx/>
              <a:buSzTx/>
              <a:buFontTx/>
              <a:buNone/>
              <a:tabLst/>
              <a:defRPr/>
            </a:pPr>
            <a:fld id="{55D6CFE6-C5B6-4335-A47D-48208C053239}"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485463"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37219" name="Rectangle 2">
            <a:extLst>
              <a:ext uri="{FF2B5EF4-FFF2-40B4-BE49-F238E27FC236}">
                <a16:creationId xmlns:a16="http://schemas.microsoft.com/office/drawing/2014/main" id="{7E3A06FB-85EC-920F-56F8-614F9CB1327F}"/>
              </a:ext>
            </a:extLst>
          </p:cNvPr>
          <p:cNvSpPr>
            <a:spLocks noGrp="1" noRot="1" noChangeAspect="1" noChangeArrowheads="1" noTextEdit="1"/>
          </p:cNvSpPr>
          <p:nvPr>
            <p:ph type="sldImg"/>
          </p:nvPr>
        </p:nvSpPr>
        <p:spPr>
          <a:ln/>
        </p:spPr>
      </p:sp>
      <p:sp>
        <p:nvSpPr>
          <p:cNvPr id="137220" name="Rectangle 3">
            <a:extLst>
              <a:ext uri="{FF2B5EF4-FFF2-40B4-BE49-F238E27FC236}">
                <a16:creationId xmlns:a16="http://schemas.microsoft.com/office/drawing/2014/main" id="{03681731-3CFD-5F81-A152-453AA32ACA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486878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chemeClr val="tx1"/>
                </a:solidFill>
                <a:latin typeface="Tahoma" pitchFamily="34" charset="0"/>
              </a:defRPr>
            </a:lvl1pPr>
            <a:lvl2pPr marL="788878" indent="-303413">
              <a:defRPr sz="3800" b="1">
                <a:solidFill>
                  <a:schemeClr val="tx1"/>
                </a:solidFill>
                <a:latin typeface="Tahoma" pitchFamily="34" charset="0"/>
              </a:defRPr>
            </a:lvl2pPr>
            <a:lvl3pPr marL="1213658" indent="-242732">
              <a:defRPr sz="3800" b="1">
                <a:solidFill>
                  <a:schemeClr val="tx1"/>
                </a:solidFill>
                <a:latin typeface="Tahoma" pitchFamily="34" charset="0"/>
              </a:defRPr>
            </a:lvl3pPr>
            <a:lvl4pPr marL="1699121" indent="-242732">
              <a:defRPr sz="3800" b="1">
                <a:solidFill>
                  <a:schemeClr val="tx1"/>
                </a:solidFill>
                <a:latin typeface="Tahoma" pitchFamily="34" charset="0"/>
              </a:defRPr>
            </a:lvl4pPr>
            <a:lvl5pPr marL="2184585" indent="-242732">
              <a:defRPr sz="3800" b="1">
                <a:solidFill>
                  <a:schemeClr val="tx1"/>
                </a:solidFill>
                <a:latin typeface="Tahoma" pitchFamily="34" charset="0"/>
              </a:defRPr>
            </a:lvl5pPr>
            <a:lvl6pPr marL="2670047" indent="-242732" eaLnBrk="0" fontAlgn="base" hangingPunct="0">
              <a:spcBef>
                <a:spcPct val="0"/>
              </a:spcBef>
              <a:spcAft>
                <a:spcPct val="0"/>
              </a:spcAft>
              <a:defRPr sz="3800" b="1">
                <a:solidFill>
                  <a:schemeClr val="tx1"/>
                </a:solidFill>
                <a:latin typeface="Tahoma" pitchFamily="34" charset="0"/>
              </a:defRPr>
            </a:lvl6pPr>
            <a:lvl7pPr marL="3155511" indent="-242732" eaLnBrk="0" fontAlgn="base" hangingPunct="0">
              <a:spcBef>
                <a:spcPct val="0"/>
              </a:spcBef>
              <a:spcAft>
                <a:spcPct val="0"/>
              </a:spcAft>
              <a:defRPr sz="3800" b="1">
                <a:solidFill>
                  <a:schemeClr val="tx1"/>
                </a:solidFill>
                <a:latin typeface="Tahoma" pitchFamily="34" charset="0"/>
              </a:defRPr>
            </a:lvl7pPr>
            <a:lvl8pPr marL="3640974" indent="-242732" eaLnBrk="0" fontAlgn="base" hangingPunct="0">
              <a:spcBef>
                <a:spcPct val="0"/>
              </a:spcBef>
              <a:spcAft>
                <a:spcPct val="0"/>
              </a:spcAft>
              <a:defRPr sz="3800" b="1">
                <a:solidFill>
                  <a:schemeClr val="tx1"/>
                </a:solidFill>
                <a:latin typeface="Tahoma" pitchFamily="34" charset="0"/>
              </a:defRPr>
            </a:lvl8pPr>
            <a:lvl9pPr marL="4126437" indent="-242732" eaLnBrk="0" fontAlgn="base" hangingPunct="0">
              <a:spcBef>
                <a:spcPct val="0"/>
              </a:spcBef>
              <a:spcAft>
                <a:spcPct val="0"/>
              </a:spcAft>
              <a:defRPr sz="3800" b="1">
                <a:solidFill>
                  <a:schemeClr val="tx1"/>
                </a:solidFill>
                <a:latin typeface="Tahoma" pitchFamily="34" charset="0"/>
              </a:defRPr>
            </a:lvl9pPr>
          </a:lstStyle>
          <a:p>
            <a:pPr marL="0" marR="0" lvl="0" indent="0" algn="r" defTabSz="485463" rtl="0" eaLnBrk="1" fontAlgn="auto" latinLnBrk="0" hangingPunct="1">
              <a:lnSpc>
                <a:spcPct val="100000"/>
              </a:lnSpc>
              <a:spcBef>
                <a:spcPts val="0"/>
              </a:spcBef>
              <a:spcAft>
                <a:spcPts val="0"/>
              </a:spcAft>
              <a:buClrTx/>
              <a:buSzTx/>
              <a:buFontTx/>
              <a:buNone/>
              <a:tabLst/>
              <a:defRPr/>
            </a:pPr>
            <a:fld id="{55D6CFE6-C5B6-4335-A47D-48208C053239}"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485463"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88075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chemeClr val="tx1"/>
                </a:solidFill>
                <a:latin typeface="Tahoma" pitchFamily="34" charset="0"/>
              </a:defRPr>
            </a:lvl1pPr>
            <a:lvl2pPr marL="788878" indent="-303413">
              <a:defRPr sz="3800" b="1">
                <a:solidFill>
                  <a:schemeClr val="tx1"/>
                </a:solidFill>
                <a:latin typeface="Tahoma" pitchFamily="34" charset="0"/>
              </a:defRPr>
            </a:lvl2pPr>
            <a:lvl3pPr marL="1213658" indent="-242732">
              <a:defRPr sz="3800" b="1">
                <a:solidFill>
                  <a:schemeClr val="tx1"/>
                </a:solidFill>
                <a:latin typeface="Tahoma" pitchFamily="34" charset="0"/>
              </a:defRPr>
            </a:lvl3pPr>
            <a:lvl4pPr marL="1699121" indent="-242732">
              <a:defRPr sz="3800" b="1">
                <a:solidFill>
                  <a:schemeClr val="tx1"/>
                </a:solidFill>
                <a:latin typeface="Tahoma" pitchFamily="34" charset="0"/>
              </a:defRPr>
            </a:lvl4pPr>
            <a:lvl5pPr marL="2184585" indent="-242732">
              <a:defRPr sz="3800" b="1">
                <a:solidFill>
                  <a:schemeClr val="tx1"/>
                </a:solidFill>
                <a:latin typeface="Tahoma" pitchFamily="34" charset="0"/>
              </a:defRPr>
            </a:lvl5pPr>
            <a:lvl6pPr marL="2670047" indent="-242732" eaLnBrk="0" fontAlgn="base" hangingPunct="0">
              <a:spcBef>
                <a:spcPct val="0"/>
              </a:spcBef>
              <a:spcAft>
                <a:spcPct val="0"/>
              </a:spcAft>
              <a:defRPr sz="3800" b="1">
                <a:solidFill>
                  <a:schemeClr val="tx1"/>
                </a:solidFill>
                <a:latin typeface="Tahoma" pitchFamily="34" charset="0"/>
              </a:defRPr>
            </a:lvl6pPr>
            <a:lvl7pPr marL="3155511" indent="-242732" eaLnBrk="0" fontAlgn="base" hangingPunct="0">
              <a:spcBef>
                <a:spcPct val="0"/>
              </a:spcBef>
              <a:spcAft>
                <a:spcPct val="0"/>
              </a:spcAft>
              <a:defRPr sz="3800" b="1">
                <a:solidFill>
                  <a:schemeClr val="tx1"/>
                </a:solidFill>
                <a:latin typeface="Tahoma" pitchFamily="34" charset="0"/>
              </a:defRPr>
            </a:lvl7pPr>
            <a:lvl8pPr marL="3640974" indent="-242732" eaLnBrk="0" fontAlgn="base" hangingPunct="0">
              <a:spcBef>
                <a:spcPct val="0"/>
              </a:spcBef>
              <a:spcAft>
                <a:spcPct val="0"/>
              </a:spcAft>
              <a:defRPr sz="3800" b="1">
                <a:solidFill>
                  <a:schemeClr val="tx1"/>
                </a:solidFill>
                <a:latin typeface="Tahoma" pitchFamily="34" charset="0"/>
              </a:defRPr>
            </a:lvl8pPr>
            <a:lvl9pPr marL="4126437" indent="-242732" eaLnBrk="0" fontAlgn="base" hangingPunct="0">
              <a:spcBef>
                <a:spcPct val="0"/>
              </a:spcBef>
              <a:spcAft>
                <a:spcPct val="0"/>
              </a:spcAft>
              <a:defRPr sz="3800" b="1">
                <a:solidFill>
                  <a:schemeClr val="tx1"/>
                </a:solidFill>
                <a:latin typeface="Tahoma" pitchFamily="34" charset="0"/>
              </a:defRPr>
            </a:lvl9pPr>
          </a:lstStyle>
          <a:p>
            <a:pPr marL="0" marR="0" lvl="0" indent="0" algn="r" defTabSz="485463" rtl="0" eaLnBrk="1" fontAlgn="auto" latinLnBrk="0" hangingPunct="1">
              <a:lnSpc>
                <a:spcPct val="100000"/>
              </a:lnSpc>
              <a:spcBef>
                <a:spcPts val="0"/>
              </a:spcBef>
              <a:spcAft>
                <a:spcPts val="0"/>
              </a:spcAft>
              <a:buClrTx/>
              <a:buSzTx/>
              <a:buFontTx/>
              <a:buNone/>
              <a:tabLst/>
              <a:defRPr/>
            </a:pPr>
            <a:fld id="{55D6CFE6-C5B6-4335-A47D-48208C053239}"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485463"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777703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chemeClr val="tx1"/>
                </a:solidFill>
                <a:latin typeface="Tahoma" pitchFamily="34" charset="0"/>
              </a:defRPr>
            </a:lvl1pPr>
            <a:lvl2pPr marL="788878" indent="-303413">
              <a:defRPr sz="3800" b="1">
                <a:solidFill>
                  <a:schemeClr val="tx1"/>
                </a:solidFill>
                <a:latin typeface="Tahoma" pitchFamily="34" charset="0"/>
              </a:defRPr>
            </a:lvl2pPr>
            <a:lvl3pPr marL="1213658" indent="-242732">
              <a:defRPr sz="3800" b="1">
                <a:solidFill>
                  <a:schemeClr val="tx1"/>
                </a:solidFill>
                <a:latin typeface="Tahoma" pitchFamily="34" charset="0"/>
              </a:defRPr>
            </a:lvl3pPr>
            <a:lvl4pPr marL="1699121" indent="-242732">
              <a:defRPr sz="3800" b="1">
                <a:solidFill>
                  <a:schemeClr val="tx1"/>
                </a:solidFill>
                <a:latin typeface="Tahoma" pitchFamily="34" charset="0"/>
              </a:defRPr>
            </a:lvl4pPr>
            <a:lvl5pPr marL="2184585" indent="-242732">
              <a:defRPr sz="3800" b="1">
                <a:solidFill>
                  <a:schemeClr val="tx1"/>
                </a:solidFill>
                <a:latin typeface="Tahoma" pitchFamily="34" charset="0"/>
              </a:defRPr>
            </a:lvl5pPr>
            <a:lvl6pPr marL="2670047" indent="-242732" eaLnBrk="0" fontAlgn="base" hangingPunct="0">
              <a:spcBef>
                <a:spcPct val="0"/>
              </a:spcBef>
              <a:spcAft>
                <a:spcPct val="0"/>
              </a:spcAft>
              <a:defRPr sz="3800" b="1">
                <a:solidFill>
                  <a:schemeClr val="tx1"/>
                </a:solidFill>
                <a:latin typeface="Tahoma" pitchFamily="34" charset="0"/>
              </a:defRPr>
            </a:lvl6pPr>
            <a:lvl7pPr marL="3155511" indent="-242732" eaLnBrk="0" fontAlgn="base" hangingPunct="0">
              <a:spcBef>
                <a:spcPct val="0"/>
              </a:spcBef>
              <a:spcAft>
                <a:spcPct val="0"/>
              </a:spcAft>
              <a:defRPr sz="3800" b="1">
                <a:solidFill>
                  <a:schemeClr val="tx1"/>
                </a:solidFill>
                <a:latin typeface="Tahoma" pitchFamily="34" charset="0"/>
              </a:defRPr>
            </a:lvl7pPr>
            <a:lvl8pPr marL="3640974" indent="-242732" eaLnBrk="0" fontAlgn="base" hangingPunct="0">
              <a:spcBef>
                <a:spcPct val="0"/>
              </a:spcBef>
              <a:spcAft>
                <a:spcPct val="0"/>
              </a:spcAft>
              <a:defRPr sz="3800" b="1">
                <a:solidFill>
                  <a:schemeClr val="tx1"/>
                </a:solidFill>
                <a:latin typeface="Tahoma" pitchFamily="34" charset="0"/>
              </a:defRPr>
            </a:lvl8pPr>
            <a:lvl9pPr marL="4126437" indent="-242732" eaLnBrk="0" fontAlgn="base" hangingPunct="0">
              <a:spcBef>
                <a:spcPct val="0"/>
              </a:spcBef>
              <a:spcAft>
                <a:spcPct val="0"/>
              </a:spcAft>
              <a:defRPr sz="3800" b="1">
                <a:solidFill>
                  <a:schemeClr val="tx1"/>
                </a:solidFill>
                <a:latin typeface="Tahoma" pitchFamily="34" charset="0"/>
              </a:defRPr>
            </a:lvl9pPr>
          </a:lstStyle>
          <a:p>
            <a:pPr marL="0" marR="0" lvl="0" indent="0" algn="r" defTabSz="485463" rtl="0" eaLnBrk="1" fontAlgn="auto" latinLnBrk="0" hangingPunct="1">
              <a:lnSpc>
                <a:spcPct val="100000"/>
              </a:lnSpc>
              <a:spcBef>
                <a:spcPts val="0"/>
              </a:spcBef>
              <a:spcAft>
                <a:spcPts val="0"/>
              </a:spcAft>
              <a:buClrTx/>
              <a:buSzTx/>
              <a:buFontTx/>
              <a:buNone/>
              <a:tabLst/>
              <a:defRPr/>
            </a:pPr>
            <a:fld id="{55D6CFE6-C5B6-4335-A47D-48208C053239}"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485463"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844733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chemeClr val="tx1"/>
                </a:solidFill>
                <a:latin typeface="Tahoma" pitchFamily="34" charset="0"/>
              </a:defRPr>
            </a:lvl1pPr>
            <a:lvl2pPr marL="788878" indent="-303413">
              <a:defRPr sz="3800" b="1">
                <a:solidFill>
                  <a:schemeClr val="tx1"/>
                </a:solidFill>
                <a:latin typeface="Tahoma" pitchFamily="34" charset="0"/>
              </a:defRPr>
            </a:lvl2pPr>
            <a:lvl3pPr marL="1213658" indent="-242732">
              <a:defRPr sz="3800" b="1">
                <a:solidFill>
                  <a:schemeClr val="tx1"/>
                </a:solidFill>
                <a:latin typeface="Tahoma" pitchFamily="34" charset="0"/>
              </a:defRPr>
            </a:lvl3pPr>
            <a:lvl4pPr marL="1699121" indent="-242732">
              <a:defRPr sz="3800" b="1">
                <a:solidFill>
                  <a:schemeClr val="tx1"/>
                </a:solidFill>
                <a:latin typeface="Tahoma" pitchFamily="34" charset="0"/>
              </a:defRPr>
            </a:lvl4pPr>
            <a:lvl5pPr marL="2184585" indent="-242732">
              <a:defRPr sz="3800" b="1">
                <a:solidFill>
                  <a:schemeClr val="tx1"/>
                </a:solidFill>
                <a:latin typeface="Tahoma" pitchFamily="34" charset="0"/>
              </a:defRPr>
            </a:lvl5pPr>
            <a:lvl6pPr marL="2670047" indent="-242732" eaLnBrk="0" fontAlgn="base" hangingPunct="0">
              <a:spcBef>
                <a:spcPct val="0"/>
              </a:spcBef>
              <a:spcAft>
                <a:spcPct val="0"/>
              </a:spcAft>
              <a:defRPr sz="3800" b="1">
                <a:solidFill>
                  <a:schemeClr val="tx1"/>
                </a:solidFill>
                <a:latin typeface="Tahoma" pitchFamily="34" charset="0"/>
              </a:defRPr>
            </a:lvl6pPr>
            <a:lvl7pPr marL="3155511" indent="-242732" eaLnBrk="0" fontAlgn="base" hangingPunct="0">
              <a:spcBef>
                <a:spcPct val="0"/>
              </a:spcBef>
              <a:spcAft>
                <a:spcPct val="0"/>
              </a:spcAft>
              <a:defRPr sz="3800" b="1">
                <a:solidFill>
                  <a:schemeClr val="tx1"/>
                </a:solidFill>
                <a:latin typeface="Tahoma" pitchFamily="34" charset="0"/>
              </a:defRPr>
            </a:lvl7pPr>
            <a:lvl8pPr marL="3640974" indent="-242732" eaLnBrk="0" fontAlgn="base" hangingPunct="0">
              <a:spcBef>
                <a:spcPct val="0"/>
              </a:spcBef>
              <a:spcAft>
                <a:spcPct val="0"/>
              </a:spcAft>
              <a:defRPr sz="3800" b="1">
                <a:solidFill>
                  <a:schemeClr val="tx1"/>
                </a:solidFill>
                <a:latin typeface="Tahoma" pitchFamily="34" charset="0"/>
              </a:defRPr>
            </a:lvl8pPr>
            <a:lvl9pPr marL="4126437" indent="-242732" eaLnBrk="0" fontAlgn="base" hangingPunct="0">
              <a:spcBef>
                <a:spcPct val="0"/>
              </a:spcBef>
              <a:spcAft>
                <a:spcPct val="0"/>
              </a:spcAft>
              <a:defRPr sz="3800" b="1">
                <a:solidFill>
                  <a:schemeClr val="tx1"/>
                </a:solidFill>
                <a:latin typeface="Tahoma" pitchFamily="34" charset="0"/>
              </a:defRPr>
            </a:lvl9pPr>
          </a:lstStyle>
          <a:p>
            <a:pPr marL="0" marR="0" lvl="0" indent="0" algn="r" defTabSz="485463" rtl="0" eaLnBrk="1" fontAlgn="auto" latinLnBrk="0" hangingPunct="1">
              <a:lnSpc>
                <a:spcPct val="100000"/>
              </a:lnSpc>
              <a:spcBef>
                <a:spcPts val="0"/>
              </a:spcBef>
              <a:spcAft>
                <a:spcPts val="0"/>
              </a:spcAft>
              <a:buClrTx/>
              <a:buSzTx/>
              <a:buFontTx/>
              <a:buNone/>
              <a:tabLst/>
              <a:defRPr/>
            </a:pPr>
            <a:fld id="{55D6CFE6-C5B6-4335-A47D-48208C053239}"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485463"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941014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chemeClr val="tx1"/>
                </a:solidFill>
                <a:latin typeface="Tahoma" pitchFamily="34" charset="0"/>
              </a:defRPr>
            </a:lvl1pPr>
            <a:lvl2pPr marL="788878" indent="-303413">
              <a:defRPr sz="3800" b="1">
                <a:solidFill>
                  <a:schemeClr val="tx1"/>
                </a:solidFill>
                <a:latin typeface="Tahoma" pitchFamily="34" charset="0"/>
              </a:defRPr>
            </a:lvl2pPr>
            <a:lvl3pPr marL="1213658" indent="-242732">
              <a:defRPr sz="3800" b="1">
                <a:solidFill>
                  <a:schemeClr val="tx1"/>
                </a:solidFill>
                <a:latin typeface="Tahoma" pitchFamily="34" charset="0"/>
              </a:defRPr>
            </a:lvl3pPr>
            <a:lvl4pPr marL="1699121" indent="-242732">
              <a:defRPr sz="3800" b="1">
                <a:solidFill>
                  <a:schemeClr val="tx1"/>
                </a:solidFill>
                <a:latin typeface="Tahoma" pitchFamily="34" charset="0"/>
              </a:defRPr>
            </a:lvl4pPr>
            <a:lvl5pPr marL="2184585" indent="-242732">
              <a:defRPr sz="3800" b="1">
                <a:solidFill>
                  <a:schemeClr val="tx1"/>
                </a:solidFill>
                <a:latin typeface="Tahoma" pitchFamily="34" charset="0"/>
              </a:defRPr>
            </a:lvl5pPr>
            <a:lvl6pPr marL="2670047" indent="-242732" eaLnBrk="0" fontAlgn="base" hangingPunct="0">
              <a:spcBef>
                <a:spcPct val="0"/>
              </a:spcBef>
              <a:spcAft>
                <a:spcPct val="0"/>
              </a:spcAft>
              <a:defRPr sz="3800" b="1">
                <a:solidFill>
                  <a:schemeClr val="tx1"/>
                </a:solidFill>
                <a:latin typeface="Tahoma" pitchFamily="34" charset="0"/>
              </a:defRPr>
            </a:lvl6pPr>
            <a:lvl7pPr marL="3155511" indent="-242732" eaLnBrk="0" fontAlgn="base" hangingPunct="0">
              <a:spcBef>
                <a:spcPct val="0"/>
              </a:spcBef>
              <a:spcAft>
                <a:spcPct val="0"/>
              </a:spcAft>
              <a:defRPr sz="3800" b="1">
                <a:solidFill>
                  <a:schemeClr val="tx1"/>
                </a:solidFill>
                <a:latin typeface="Tahoma" pitchFamily="34" charset="0"/>
              </a:defRPr>
            </a:lvl7pPr>
            <a:lvl8pPr marL="3640974" indent="-242732" eaLnBrk="0" fontAlgn="base" hangingPunct="0">
              <a:spcBef>
                <a:spcPct val="0"/>
              </a:spcBef>
              <a:spcAft>
                <a:spcPct val="0"/>
              </a:spcAft>
              <a:defRPr sz="3800" b="1">
                <a:solidFill>
                  <a:schemeClr val="tx1"/>
                </a:solidFill>
                <a:latin typeface="Tahoma" pitchFamily="34" charset="0"/>
              </a:defRPr>
            </a:lvl8pPr>
            <a:lvl9pPr marL="4126437" indent="-242732" eaLnBrk="0" fontAlgn="base" hangingPunct="0">
              <a:spcBef>
                <a:spcPct val="0"/>
              </a:spcBef>
              <a:spcAft>
                <a:spcPct val="0"/>
              </a:spcAft>
              <a:defRPr sz="3800" b="1">
                <a:solidFill>
                  <a:schemeClr val="tx1"/>
                </a:solidFill>
                <a:latin typeface="Tahoma" pitchFamily="34" charset="0"/>
              </a:defRPr>
            </a:lvl9pPr>
          </a:lstStyle>
          <a:p>
            <a:pPr defTabSz="485463">
              <a:defRPr/>
            </a:pPr>
            <a:fld id="{55D6CFE6-C5B6-4335-A47D-48208C053239}" type="slidenum">
              <a:rPr lang="en-US" sz="1200" b="0">
                <a:solidFill>
                  <a:prstClr val="black"/>
                </a:solidFill>
                <a:latin typeface="Times New Roman" pitchFamily="18" charset="0"/>
              </a:rPr>
              <a:pPr defTabSz="485463">
                <a:defRPr/>
              </a:pPr>
              <a:t>9</a:t>
            </a:fld>
            <a:endParaRPr lang="en-US" sz="1200" b="0">
              <a:solidFill>
                <a:prstClr val="black"/>
              </a:solidFill>
              <a:latin typeface="Times New Roman" pitchFamily="18"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325795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b="0" i="0" cap="none" baseline="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95269" y="3602038"/>
            <a:ext cx="9001462" cy="1655762"/>
          </a:xfrm>
        </p:spPr>
        <p:txBody>
          <a:bodyPr>
            <a:normAutofit/>
          </a:bodyPr>
          <a:lstStyle>
            <a:lvl1pPr marL="0" indent="0" algn="ctr">
              <a:buNone/>
              <a:defRPr sz="2800" baseline="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EDB5E03F-2B68-41E0-98C9-5FF0DC30B968}"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431892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6570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normAutofit/>
          </a:bodyPr>
          <a:lstStyle>
            <a:lvl1pPr>
              <a:defRPr sz="3600" b="0" i="0" cap="none" baseline="0">
                <a:latin typeface="Arial" panose="020B0604020202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50671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6264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03138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3/7/2024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51564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3/7/2024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87653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9DEDD86-92E2-42F4-AE08-105368E4E080}"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707646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F6C5991-FF6B-4460-9DA3-960F73509928}"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54907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D4F5D5-FFFD-6E45-93BD-E1230C33D765}"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7738141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D4F5D5-FFFD-6E45-93BD-E1230C33D765}"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215008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0" i="0" cap="none"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aseline="0">
                <a:latin typeface="Arial" panose="020B0604020202020204" pitchFamily="34" charset="0"/>
              </a:defRPr>
            </a:lvl1pPr>
            <a:lvl2pPr>
              <a:defRPr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62F78E57-1146-476C-B2D2-B9832DDEEF6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613060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D4F5D5-FFFD-6E45-93BD-E1230C33D765}"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2089681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D4F5D5-FFFD-6E45-93BD-E1230C33D765}"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23910301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D4F5D5-FFFD-6E45-93BD-E1230C33D765}" type="datetimeFigureOut">
              <a:rPr lang="en-US" smtClean="0"/>
              <a:t>3/7/2024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8739570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D4F5D5-FFFD-6E45-93BD-E1230C33D765}" type="datetimeFigureOut">
              <a:rPr lang="en-US" smtClean="0"/>
              <a:t>3/7/2024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2163075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D4F5D5-FFFD-6E45-93BD-E1230C33D765}" type="datetimeFigureOut">
              <a:rPr lang="en-US" smtClean="0"/>
              <a:t>3/7/2024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3137247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BD4F5D5-FFFD-6E45-93BD-E1230C33D765}"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26794348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BD4F5D5-FFFD-6E45-93BD-E1230C33D765}"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38494633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D4F5D5-FFFD-6E45-93BD-E1230C33D765}"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28144008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D4F5D5-FFFD-6E45-93BD-E1230C33D765}"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19668912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EDB5E03F-2B68-41E0-98C9-5FF0DC30B968}" type="slidenum">
              <a:rPr lang="en-US" smtClean="0">
                <a:solidFill>
                  <a:prstClr val="black">
                    <a:tint val="95000"/>
                  </a:prstClr>
                </a:solidFill>
              </a:rPr>
              <a:pPr>
                <a:defRPr/>
              </a:pPr>
              <a:t>‹#›</a:t>
            </a:fld>
            <a:endParaRPr lang="en-US">
              <a:solidFill>
                <a:prstClr val="black">
                  <a:tint val="95000"/>
                </a:prstClr>
              </a:solidFill>
            </a:endParaRPr>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Tree>
    <p:extLst>
      <p:ext uri="{BB962C8B-B14F-4D97-AF65-F5344CB8AC3E}">
        <p14:creationId xmlns:p14="http://schemas.microsoft.com/office/powerpoint/2010/main" val="3616786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317BDAB4-2807-4616-A3B5-C615C17CC1A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785295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62F78E57-1146-476C-B2D2-B9832DDEEF6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5644716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317BDAB4-2807-4616-A3B5-C615C17CC1A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5858028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D947EFF1-C2A1-4839-BE4A-BF6748490CC5}"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5412123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solidFill>
                <a:prstClr val="black">
                  <a:tint val="95000"/>
                </a:prstClr>
              </a:solidFill>
            </a:endParaRPr>
          </a:p>
        </p:txBody>
      </p:sp>
      <p:sp>
        <p:nvSpPr>
          <p:cNvPr id="8" name="Footer Placeholder 7"/>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9" name="Slide Number Placeholder 8"/>
          <p:cNvSpPr>
            <a:spLocks noGrp="1"/>
          </p:cNvSpPr>
          <p:nvPr>
            <p:ph type="sldNum" sz="quarter" idx="12"/>
          </p:nvPr>
        </p:nvSpPr>
        <p:spPr/>
        <p:txBody>
          <a:bodyPr/>
          <a:lstStyle/>
          <a:p>
            <a:pPr>
              <a:defRPr/>
            </a:pPr>
            <a:fld id="{8CD19C23-A5CE-4888-921C-A05B3CAB407E}"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7570886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solidFill>
                <a:prstClr val="black">
                  <a:tint val="95000"/>
                </a:prstClr>
              </a:solidFill>
            </a:endParaRPr>
          </a:p>
        </p:txBody>
      </p:sp>
      <p:sp>
        <p:nvSpPr>
          <p:cNvPr id="4" name="Footer Placeholder 3"/>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5" name="Slide Number Placeholder 4"/>
          <p:cNvSpPr>
            <a:spLocks noGrp="1"/>
          </p:cNvSpPr>
          <p:nvPr>
            <p:ph type="sldNum" sz="quarter" idx="12"/>
          </p:nvPr>
        </p:nvSpPr>
        <p:spPr/>
        <p:txBody>
          <a:bodyPr/>
          <a:lstStyle/>
          <a:p>
            <a:pPr>
              <a:defRPr/>
            </a:pPr>
            <a:fld id="{5CC1EBA2-FE22-49FD-9943-F5CC87F8A5F1}"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9857118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95000"/>
                </a:prstClr>
              </a:solidFill>
            </a:endParaRPr>
          </a:p>
        </p:txBody>
      </p:sp>
      <p:sp>
        <p:nvSpPr>
          <p:cNvPr id="3" name="Footer Placeholder 2"/>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4" name="Slide Number Placeholder 3"/>
          <p:cNvSpPr>
            <a:spLocks noGrp="1"/>
          </p:cNvSpPr>
          <p:nvPr>
            <p:ph type="sldNum" sz="quarter" idx="12"/>
          </p:nvPr>
        </p:nvSpPr>
        <p:spPr/>
        <p:txBody>
          <a:bodyPr/>
          <a:lstStyle/>
          <a:p>
            <a:pPr>
              <a:defRPr/>
            </a:pPr>
            <a:fld id="{37E842EC-6740-42CB-99C1-ED1985FE3B39}"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7113118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4A212054-B4C1-4262-90ED-049A6B4C34F5}" type="slidenum">
              <a:rPr lang="en-US" smtClean="0">
                <a:solidFill>
                  <a:prstClr val="black">
                    <a:tint val="95000"/>
                  </a:prstClr>
                </a:solidFill>
              </a:rPr>
              <a:pPr>
                <a:defRPr/>
              </a:pPr>
              <a:t>‹#›</a:t>
            </a:fld>
            <a:endParaRPr lang="en-US">
              <a:solidFill>
                <a:prstClr val="black">
                  <a:tint val="95000"/>
                </a:prstClr>
              </a:solidFill>
            </a:endParaRPr>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Tree>
    <p:extLst>
      <p:ext uri="{BB962C8B-B14F-4D97-AF65-F5344CB8AC3E}">
        <p14:creationId xmlns:p14="http://schemas.microsoft.com/office/powerpoint/2010/main" val="32725438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pPr>
              <a:defRPr/>
            </a:pPr>
            <a:endParaRPr lang="en-US">
              <a:solidFill>
                <a:prstClr val="black">
                  <a:tint val="95000"/>
                </a:prstClr>
              </a:solidFill>
            </a:endParaRPr>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pPr>
              <a:defRPr/>
            </a:pPr>
            <a:r>
              <a:rPr lang="en-US">
                <a:solidFill>
                  <a:prstClr val="white">
                    <a:shade val="50000"/>
                  </a:prstClr>
                </a:solidFill>
              </a:rPr>
              <a:t>Dare to Act ~ Creating a Blueprint for Change</a:t>
            </a:r>
          </a:p>
        </p:txBody>
      </p:sp>
      <p:sp>
        <p:nvSpPr>
          <p:cNvPr id="7" name="Slide Number Placeholder 6"/>
          <p:cNvSpPr>
            <a:spLocks noGrp="1"/>
          </p:cNvSpPr>
          <p:nvPr>
            <p:ph type="sldNum" sz="quarter" idx="12"/>
          </p:nvPr>
        </p:nvSpPr>
        <p:spPr>
          <a:xfrm>
            <a:off x="11119104" y="1170432"/>
            <a:ext cx="978485" cy="201168"/>
          </a:xfrm>
        </p:spPr>
        <p:txBody>
          <a:bodyPr/>
          <a:lstStyle/>
          <a:p>
            <a:pPr>
              <a:defRPr/>
            </a:pPr>
            <a:fld id="{B3C6742F-AE12-4EC9-85F4-37793304B913}"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9711175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9DEDD86-92E2-42F4-AE08-105368E4E080}"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443898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2" name="Vertical Title 1"/>
          <p:cNvSpPr>
            <a:spLocks noGrp="1"/>
          </p:cNvSpPr>
          <p:nvPr>
            <p:ph type="title" orient="vert"/>
          </p:nvPr>
        </p:nvSpPr>
        <p:spPr>
          <a:xfrm>
            <a:off x="9042400" y="274641"/>
            <a:ext cx="2540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304801"/>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a:xfrm>
            <a:off x="3520796" y="6377460"/>
            <a:ext cx="5115205" cy="365125"/>
          </a:xfrm>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F6C5991-FF6B-4460-9DA3-960F73509928}"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561112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D947EFF1-C2A1-4839-BE4A-BF6748490CC5}"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4560881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lgn="ctr">
              <a:defRPr>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833A88A7-DF18-2B45-AA66-191E2E540E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97918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a:t>
            </a:r>
            <a:r>
              <a:rPr lang="en-US" dirty="0"/>
              <a:t>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206585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286976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833A88A7-DF18-2B45-AA66-191E2E540E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05775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833A88A7-DF18-2B45-AA66-191E2E540E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12625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833A88A7-DF18-2B45-AA66-191E2E540E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47494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33A88A7-DF18-2B45-AA66-191E2E540E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36181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833A88A7-DF18-2B45-AA66-191E2E540E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028022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0" y="0"/>
            <a:ext cx="12192000" cy="5367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347662"/>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833A88A7-DF18-2B45-AA66-191E2E540E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53956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33A88A7-DF18-2B45-AA66-191E2E540E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05709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solidFill>
                <a:prstClr val="black">
                  <a:tint val="95000"/>
                </a:prstClr>
              </a:solidFill>
            </a:endParaRPr>
          </a:p>
        </p:txBody>
      </p:sp>
      <p:sp>
        <p:nvSpPr>
          <p:cNvPr id="8" name="Footer Placeholder 7"/>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9" name="Slide Number Placeholder 8"/>
          <p:cNvSpPr>
            <a:spLocks noGrp="1"/>
          </p:cNvSpPr>
          <p:nvPr>
            <p:ph type="sldNum" sz="quarter" idx="12"/>
          </p:nvPr>
        </p:nvSpPr>
        <p:spPr/>
        <p:txBody>
          <a:bodyPr/>
          <a:lstStyle/>
          <a:p>
            <a:pPr>
              <a:defRPr/>
            </a:pPr>
            <a:fld id="{8CD19C23-A5CE-4888-921C-A05B3CAB407E}"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5979133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33A88A7-DF18-2B45-AA66-191E2E540E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24110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prstClr val="black">
                  <a:tint val="95000"/>
                </a:prstClr>
              </a:solidFill>
            </a:endParaRPr>
          </a:p>
        </p:txBody>
      </p:sp>
      <p:sp>
        <p:nvSpPr>
          <p:cNvPr id="4" name="Footer Placeholder 3"/>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5" name="Slide Number Placeholder 4"/>
          <p:cNvSpPr>
            <a:spLocks noGrp="1"/>
          </p:cNvSpPr>
          <p:nvPr>
            <p:ph type="sldNum" sz="quarter" idx="12"/>
          </p:nvPr>
        </p:nvSpPr>
        <p:spPr/>
        <p:txBody>
          <a:bodyPr/>
          <a:lstStyle/>
          <a:p>
            <a:pPr>
              <a:defRPr/>
            </a:pPr>
            <a:fld id="{5CC1EBA2-FE22-49FD-9943-F5CC87F8A5F1}"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751434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95000"/>
                </a:prstClr>
              </a:solidFill>
            </a:endParaRPr>
          </a:p>
        </p:txBody>
      </p:sp>
      <p:sp>
        <p:nvSpPr>
          <p:cNvPr id="3" name="Footer Placeholder 2"/>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4" name="Slide Number Placeholder 3"/>
          <p:cNvSpPr>
            <a:spLocks noGrp="1"/>
          </p:cNvSpPr>
          <p:nvPr>
            <p:ph type="sldNum" sz="quarter" idx="12"/>
          </p:nvPr>
        </p:nvSpPr>
        <p:spPr/>
        <p:txBody>
          <a:bodyPr/>
          <a:lstStyle/>
          <a:p>
            <a:pPr>
              <a:defRPr/>
            </a:pPr>
            <a:fld id="{37E842EC-6740-42CB-99C1-ED1985FE3B39}"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917763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4A212054-B4C1-4262-90ED-049A6B4C34F5}"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880554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white">
                    <a:shade val="50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B3C6742F-AE12-4EC9-85F4-37793304B913}"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429357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4.jp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914400" fontAlgn="base">
              <a:spcBef>
                <a:spcPct val="0"/>
              </a:spcBef>
              <a:spcAft>
                <a:spcPct val="0"/>
              </a:spcAft>
              <a:defRPr/>
            </a:pPr>
            <a:endParaRPr lang="en-US" b="1">
              <a:solidFill>
                <a:prstClr val="black">
                  <a:tint val="95000"/>
                </a:prstClr>
              </a:solidFill>
              <a:latin typeface="Tahoma" pitchFamily="34" charset="0"/>
              <a:ea typeface="MS PGothic" pitchFamily="34" charset="-128"/>
            </a:endParaRP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defTabSz="914400" fontAlgn="base">
              <a:spcBef>
                <a:spcPct val="0"/>
              </a:spcBef>
              <a:spcAft>
                <a:spcPct val="0"/>
              </a:spcAft>
              <a:defRPr/>
            </a:pPr>
            <a:r>
              <a:rPr lang="en-US" b="1">
                <a:solidFill>
                  <a:prstClr val="black">
                    <a:tint val="95000"/>
                  </a:prstClr>
                </a:solidFill>
                <a:latin typeface="Tahoma" pitchFamily="34" charset="0"/>
                <a:ea typeface="MS PGothic" pitchFamily="34" charset="-128"/>
              </a:rPr>
              <a:t>Dare to Act ~ Creating a Blueprint for Change</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914400" fontAlgn="base">
              <a:spcBef>
                <a:spcPct val="0"/>
              </a:spcBef>
              <a:spcAft>
                <a:spcPct val="0"/>
              </a:spcAft>
              <a:defRPr/>
            </a:pPr>
            <a:fld id="{7A63AA6C-0221-4E77-9401-49DCD34269E6}" type="slidenum">
              <a:rPr lang="en-US" b="1" smtClean="0">
                <a:solidFill>
                  <a:prstClr val="black">
                    <a:tint val="95000"/>
                  </a:prstClr>
                </a:solidFill>
                <a:latin typeface="Tahoma" pitchFamily="34" charset="0"/>
                <a:ea typeface="MS PGothic" pitchFamily="34" charset="-128"/>
              </a:rPr>
              <a:pPr defTabSz="914400" fontAlgn="base">
                <a:spcBef>
                  <a:spcPct val="0"/>
                </a:spcBef>
                <a:spcAft>
                  <a:spcPct val="0"/>
                </a:spcAft>
                <a:defRPr/>
              </a:pPr>
              <a:t>‹#›</a:t>
            </a:fld>
            <a:endParaRPr lang="en-US" b="1">
              <a:solidFill>
                <a:prstClr val="black">
                  <a:tint val="95000"/>
                </a:prstClr>
              </a:solidFill>
              <a:latin typeface="Tahoma" pitchFamily="34" charset="0"/>
              <a:ea typeface="MS PGothic" pitchFamily="34" charset="-128"/>
            </a:endParaRPr>
          </a:p>
        </p:txBody>
      </p:sp>
    </p:spTree>
    <p:extLst>
      <p:ext uri="{BB962C8B-B14F-4D97-AF65-F5344CB8AC3E}">
        <p14:creationId xmlns:p14="http://schemas.microsoft.com/office/powerpoint/2010/main" val="956503124"/>
      </p:ext>
    </p:extLst>
  </p:cSld>
  <p:clrMap bg1="dk1" tx1="lt1" bg2="dk2" tx2="lt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 id="2147484005" r:id="rId13"/>
    <p:sldLayoutId id="2147484006" r:id="rId14"/>
    <p:sldLayoutId id="2147484007" r:id="rId15"/>
    <p:sldLayoutId id="2147484008" r:id="rId16"/>
    <p:sldLayoutId id="214748400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9BD4F5D5-FFFD-6E45-93BD-E1230C33D765}" type="datetimeFigureOut">
              <a:rPr lang="en-US" smtClean="0"/>
              <a:t>3/7/2024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FE57F66-EBE3-EF45-842A-1C5B9B82E17A}" type="slidenum">
              <a:rPr lang="en-US" smtClean="0"/>
              <a:t>‹#›</a:t>
            </a:fld>
            <a:endParaRPr lang="en-US"/>
          </a:p>
        </p:txBody>
      </p:sp>
      <p:pic>
        <p:nvPicPr>
          <p:cNvPr id="7" name="Picture 6" descr="Nate - White.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10696196"/>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7" name="Rectangle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609600" y="1775192"/>
            <a:ext cx="109728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defTabSz="914400" fontAlgn="base">
              <a:spcBef>
                <a:spcPct val="0"/>
              </a:spcBef>
              <a:spcAft>
                <a:spcPct val="0"/>
              </a:spcAft>
              <a:defRPr/>
            </a:pPr>
            <a:endParaRPr lang="en-US" b="1">
              <a:solidFill>
                <a:prstClr val="black">
                  <a:tint val="95000"/>
                </a:prstClr>
              </a:solidFill>
              <a:latin typeface="Tahoma" pitchFamily="34" charset="0"/>
            </a:endParaRPr>
          </a:p>
        </p:txBody>
      </p:sp>
      <p:sp>
        <p:nvSpPr>
          <p:cNvPr id="5" name="Footer Placeholder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defTabSz="914400" fontAlgn="base">
              <a:spcBef>
                <a:spcPct val="0"/>
              </a:spcBef>
              <a:spcAft>
                <a:spcPct val="0"/>
              </a:spcAft>
              <a:defRPr/>
            </a:pPr>
            <a:r>
              <a:rPr lang="en-US" b="1">
                <a:solidFill>
                  <a:prstClr val="black">
                    <a:tint val="95000"/>
                  </a:prstClr>
                </a:solidFill>
                <a:latin typeface="Tahoma" pitchFamily="34" charset="0"/>
              </a:rPr>
              <a:t>Dare to Act ~ Creating a Blueprint for Change</a:t>
            </a:r>
          </a:p>
        </p:txBody>
      </p:sp>
      <p:sp>
        <p:nvSpPr>
          <p:cNvPr id="6" name="Slide Number Placeholder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defTabSz="914400" fontAlgn="base">
              <a:spcBef>
                <a:spcPct val="0"/>
              </a:spcBef>
              <a:spcAft>
                <a:spcPct val="0"/>
              </a:spcAft>
              <a:defRPr/>
            </a:pPr>
            <a:fld id="{7A63AA6C-0221-4E77-9401-49DCD34269E6}" type="slidenum">
              <a:rPr lang="en-US" b="1" smtClean="0">
                <a:solidFill>
                  <a:prstClr val="black">
                    <a:tint val="95000"/>
                  </a:prstClr>
                </a:solidFill>
                <a:latin typeface="Tahoma" pitchFamily="34" charset="0"/>
              </a:rPr>
              <a:pPr defTabSz="914400" fontAlgn="base">
                <a:spcBef>
                  <a:spcPct val="0"/>
                </a:spcBef>
                <a:spcAft>
                  <a:spcPct val="0"/>
                </a:spcAft>
                <a:defRPr/>
              </a:pPr>
              <a:t>‹#›</a:t>
            </a:fld>
            <a:endParaRPr lang="en-US" b="1">
              <a:solidFill>
                <a:prstClr val="black">
                  <a:tint val="95000"/>
                </a:prstClr>
              </a:solidFill>
              <a:latin typeface="Tahoma" pitchFamily="34" charset="0"/>
            </a:endParaRPr>
          </a:p>
        </p:txBody>
      </p:sp>
    </p:spTree>
    <p:extLst>
      <p:ext uri="{BB962C8B-B14F-4D97-AF65-F5344CB8AC3E}">
        <p14:creationId xmlns:p14="http://schemas.microsoft.com/office/powerpoint/2010/main" val="3101528387"/>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400"/>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14439" y="6356351"/>
            <a:ext cx="406400" cy="365125"/>
          </a:xfrm>
          <a:prstGeom prst="rect">
            <a:avLst/>
          </a:prstGeom>
        </p:spPr>
        <p:txBody>
          <a:bodyPr vert="horz" lIns="91440" tIns="45720" rIns="91440" bIns="45720" rtlCol="0" anchor="ctr"/>
          <a:lstStyle>
            <a:lvl1pPr algn="l">
              <a:defRPr sz="800">
                <a:solidFill>
                  <a:schemeClr val="tx1">
                    <a:tint val="75000"/>
                  </a:schemeClr>
                </a:solidFill>
                <a:latin typeface="Arial"/>
                <a:cs typeface="Arial"/>
              </a:defRPr>
            </a:lvl1pPr>
          </a:lstStyle>
          <a:p>
            <a:r>
              <a:rPr lang="en-US" dirty="0">
                <a:solidFill>
                  <a:prstClr val="black">
                    <a:tint val="75000"/>
                  </a:prstClr>
                </a:solidFill>
              </a:rPr>
              <a:t>1</a:t>
            </a:r>
          </a:p>
        </p:txBody>
      </p:sp>
      <p:pic>
        <p:nvPicPr>
          <p:cNvPr id="5" name="Picture 4" descr="15-MV-30278-PowerPoint-Maryville-Rebrand-R5.1-2.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341376"/>
          </a:xfrm>
          <a:prstGeom prst="rect">
            <a:avLst/>
          </a:prstGeom>
        </p:spPr>
      </p:pic>
      <p:pic>
        <p:nvPicPr>
          <p:cNvPr id="7" name="Picture 6" descr="14-MV-30040 Final Logo FIN-72dpi[031015].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576826" y="5791201"/>
            <a:ext cx="1000735" cy="854075"/>
          </a:xfrm>
          <a:prstGeom prst="rect">
            <a:avLst/>
          </a:prstGeom>
        </p:spPr>
      </p:pic>
    </p:spTree>
    <p:extLst>
      <p:ext uri="{BB962C8B-B14F-4D97-AF65-F5344CB8AC3E}">
        <p14:creationId xmlns:p14="http://schemas.microsoft.com/office/powerpoint/2010/main" val="1545140608"/>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hf hdr="0" dt="0"/>
  <p:txStyles>
    <p:titleStyle>
      <a:lvl1pPr algn="l" defTabSz="457200" rtl="0" eaLnBrk="1" latinLnBrk="0" hangingPunct="1">
        <a:spcBef>
          <a:spcPct val="0"/>
        </a:spcBef>
        <a:buNone/>
        <a:defRPr sz="4000" kern="1200">
          <a:solidFill>
            <a:schemeClr val="bg1">
              <a:lumMod val="50000"/>
            </a:schemeClr>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1038/s41562-023-"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image" Target="../media/image9.pdf"/><Relationship Id="rId2" Type="http://schemas.openxmlformats.org/officeDocument/2006/relationships/notesSlide" Target="../notesSlides/notesSlide2.xml"/><Relationship Id="rId1" Type="http://schemas.openxmlformats.org/officeDocument/2006/relationships/slideLayout" Target="../slideLayouts/slideLayout2.xml"/><Relationship Id="rId10" Type="http://schemas.openxmlformats.org/officeDocument/2006/relationships/image" Target="../media/image9.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26.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1481" y="2390928"/>
            <a:ext cx="9709038" cy="3516347"/>
          </a:xfrm>
          <a:prstGeom prst="rect">
            <a:avLst/>
          </a:prstGeom>
          <a:noFill/>
        </p:spPr>
        <p:txBody>
          <a:bodyPr wrap="square" rtlCol="0">
            <a:spAutoFit/>
          </a:bodyPr>
          <a:lstStyle/>
          <a:p>
            <a:pPr lvl="0" algn="ctr" defTabSz="914400">
              <a:defRPr/>
            </a:pPr>
            <a:r>
              <a:rPr lang="en-US" sz="4800" kern="0" dirty="0">
                <a:solidFill>
                  <a:prstClr val="white"/>
                </a:solidFill>
                <a:latin typeface="Arial" pitchFamily="34" charset="0"/>
                <a:cs typeface="Arial" pitchFamily="34" charset="0"/>
              </a:rPr>
              <a:t>Words Matter: How Language Influences Mental Health</a:t>
            </a:r>
          </a:p>
          <a:p>
            <a:pPr lvl="0" algn="ctr" defTabSz="914400">
              <a:defRPr/>
            </a:pPr>
            <a:endParaRPr kumimoji="0" lang="en-US" sz="3600" b="0" i="0" u="none" strike="noStrike" kern="0" cap="none" spc="0" normalizeH="0" baseline="0" noProof="0" dirty="0">
              <a:ln>
                <a:noFill/>
              </a:ln>
              <a:solidFill>
                <a:prstClr val="white"/>
              </a:solidFill>
              <a:effectLst/>
              <a:uLnTx/>
              <a:uFillTx/>
              <a:latin typeface="Arial" pitchFamily="34" charset="0"/>
              <a:cs typeface="Arial" pitchFamily="34" charset="0"/>
            </a:endParaRPr>
          </a:p>
          <a:p>
            <a:pPr lvl="0" algn="ctr" defTabSz="914400">
              <a:defRPr/>
            </a:pPr>
            <a:endParaRPr kumimoji="0" lang="en-US" sz="3600" b="0" i="0" u="none" strike="noStrike" kern="0" cap="none" spc="0" normalizeH="0" baseline="0" noProof="0" dirty="0">
              <a:ln>
                <a:noFill/>
              </a:ln>
              <a:solidFill>
                <a:prstClr val="white"/>
              </a:solidFill>
              <a:effectLst/>
              <a:uLnTx/>
              <a:uFillTx/>
              <a:latin typeface="Arial" pitchFamily="34" charset="0"/>
              <a:cs typeface="Arial" pitchFamily="34" charset="0"/>
            </a:endParaRPr>
          </a:p>
          <a:p>
            <a:pPr marL="0" marR="0" lvl="0" indent="0" algn="ctr" defTabSz="914400" eaLnBrk="1" fontAlgn="auto" latinLnBrk="0" hangingPunct="1">
              <a:lnSpc>
                <a:spcPct val="100000"/>
              </a:lnSpc>
              <a:spcBef>
                <a:spcPts val="30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Arial" pitchFamily="34" charset="0"/>
                <a:cs typeface="Arial" pitchFamily="34" charset="0"/>
              </a:rPr>
              <a:t>Bob Bertolino, Ph.D.</a:t>
            </a:r>
            <a:br>
              <a:rPr kumimoji="0" lang="en-US" sz="2000" b="0" i="0" u="none" strike="noStrike" kern="0" cap="none" spc="0" normalizeH="0" baseline="0" noProof="0" dirty="0">
                <a:ln>
                  <a:noFill/>
                </a:ln>
                <a:solidFill>
                  <a:prstClr val="white"/>
                </a:solidFill>
                <a:effectLst/>
                <a:uLnTx/>
                <a:uFillTx/>
                <a:latin typeface="Arial" pitchFamily="34" charset="0"/>
                <a:cs typeface="Arial" pitchFamily="34" charset="0"/>
              </a:rPr>
            </a:br>
            <a:r>
              <a:rPr kumimoji="0" lang="en-US" sz="1200" b="0" i="0" u="none" strike="noStrike" kern="0" cap="none" spc="0" normalizeH="0" baseline="0" noProof="0" dirty="0">
                <a:ln>
                  <a:noFill/>
                </a:ln>
                <a:solidFill>
                  <a:prstClr val="white"/>
                </a:solidFill>
                <a:effectLst/>
                <a:uLnTx/>
                <a:uFillTx/>
                <a:latin typeface="Arial" pitchFamily="34" charset="0"/>
                <a:cs typeface="Arial" pitchFamily="34" charset="0"/>
              </a:rPr>
              <a:t>Professor, Maryville University-St. Louis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itchFamily="34" charset="0"/>
                <a:cs typeface="Arial" pitchFamily="34" charset="0"/>
              </a:rPr>
              <a:t>Sr. Clinical Advisor, Youth In Need, Inc.</a:t>
            </a:r>
          </a:p>
        </p:txBody>
      </p:sp>
      <p:sp>
        <p:nvSpPr>
          <p:cNvPr id="3" name="TextBox 2">
            <a:extLst>
              <a:ext uri="{FF2B5EF4-FFF2-40B4-BE49-F238E27FC236}">
                <a16:creationId xmlns:a16="http://schemas.microsoft.com/office/drawing/2014/main" id="{D9875F10-AC5A-420C-D248-3BD932FB5E2A}"/>
              </a:ext>
            </a:extLst>
          </p:cNvPr>
          <p:cNvSpPr txBox="1"/>
          <p:nvPr/>
        </p:nvSpPr>
        <p:spPr>
          <a:xfrm>
            <a:off x="1685636" y="571443"/>
            <a:ext cx="8820727" cy="1077218"/>
          </a:xfrm>
          <a:prstGeom prst="rect">
            <a:avLst/>
          </a:prstGeom>
          <a:noFill/>
        </p:spPr>
        <p:txBody>
          <a:bodyPr wrap="square" rtlCol="0">
            <a:spAutoFit/>
          </a:bodyPr>
          <a:lstStyle/>
          <a:p>
            <a:pPr lvl="0" algn="ctr" defTabSz="914400">
              <a:defRPr/>
            </a:pPr>
            <a:r>
              <a:rPr lang="en-US" sz="3200" kern="0" dirty="0">
                <a:solidFill>
                  <a:prstClr val="white"/>
                </a:solidFill>
                <a:latin typeface="Arial" panose="020B0604020202020204" pitchFamily="34" charset="0"/>
                <a:cs typeface="Arial" panose="020B0604020202020204" pitchFamily="34" charset="0"/>
              </a:rPr>
              <a:t>Maryville IPE Grand Rounds</a:t>
            </a:r>
          </a:p>
          <a:p>
            <a:pPr lvl="0" algn="ctr" defTabSz="914400">
              <a:defRPr/>
            </a:pPr>
            <a:r>
              <a:rPr kumimoji="0" lang="en-US" sz="3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Spring 2024</a:t>
            </a:r>
          </a:p>
        </p:txBody>
      </p:sp>
    </p:spTree>
    <p:extLst>
      <p:ext uri="{BB962C8B-B14F-4D97-AF65-F5344CB8AC3E}">
        <p14:creationId xmlns:p14="http://schemas.microsoft.com/office/powerpoint/2010/main" val="29596524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3" name="Rectangle 3"/>
          <p:cNvSpPr>
            <a:spLocks noGrp="1" noChangeArrowheads="1"/>
          </p:cNvSpPr>
          <p:nvPr>
            <p:ph type="subTitle" idx="1"/>
          </p:nvPr>
        </p:nvSpPr>
        <p:spPr>
          <a:xfrm>
            <a:off x="4069080" y="4191000"/>
            <a:ext cx="6931152" cy="1447800"/>
          </a:xfrm>
        </p:spPr>
        <p:txBody>
          <a:bodyPr/>
          <a:lstStyle/>
          <a:p>
            <a:pPr>
              <a:defRPr/>
            </a:pPr>
            <a:r>
              <a:rPr lang="en-US" dirty="0">
                <a:effectLst/>
              </a:rPr>
              <a:t>– George Bernard Shaw</a:t>
            </a:r>
          </a:p>
        </p:txBody>
      </p:sp>
      <p:sp>
        <p:nvSpPr>
          <p:cNvPr id="3" name="Title 2">
            <a:extLst>
              <a:ext uri="{FF2B5EF4-FFF2-40B4-BE49-F238E27FC236}">
                <a16:creationId xmlns:a16="http://schemas.microsoft.com/office/drawing/2014/main" id="{BB5C7529-15E4-E0C6-1848-011DC29CA2F4}"/>
              </a:ext>
            </a:extLst>
          </p:cNvPr>
          <p:cNvSpPr>
            <a:spLocks noGrp="1"/>
          </p:cNvSpPr>
          <p:nvPr>
            <p:ph type="ctrTitle"/>
          </p:nvPr>
        </p:nvSpPr>
        <p:spPr/>
        <p:txBody>
          <a:bodyPr>
            <a:normAutofit/>
          </a:bodyPr>
          <a:lstStyle/>
          <a:p>
            <a:r>
              <a:rPr lang="en-US" sz="4000" dirty="0">
                <a:effectLst/>
              </a:rPr>
              <a:t>“The moment we want to believe we suddenly use all the arguments for it, and become blind to the arguments against it.”</a:t>
            </a:r>
          </a:p>
        </p:txBody>
      </p:sp>
    </p:spTree>
    <p:extLst>
      <p:ext uri="{BB962C8B-B14F-4D97-AF65-F5344CB8AC3E}">
        <p14:creationId xmlns:p14="http://schemas.microsoft.com/office/powerpoint/2010/main" val="1516570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95520" y="76202"/>
            <a:ext cx="10012545" cy="1209157"/>
          </a:xfrm>
          <a:effectLst/>
        </p:spPr>
        <p:txBody>
          <a:bodyPr>
            <a:noAutofit/>
          </a:bodyPr>
          <a:lstStyle/>
          <a:p>
            <a:pPr>
              <a:defRPr/>
            </a:pPr>
            <a:r>
              <a:rPr lang="en-US" sz="4000" dirty="0">
                <a:solidFill>
                  <a:schemeClr val="bg1"/>
                </a:solidFill>
                <a:latin typeface="Arial" pitchFamily="34" charset="0"/>
                <a:cs typeface="Arial" pitchFamily="34" charset="0"/>
              </a:rPr>
              <a:t>How Language Influences</a:t>
            </a:r>
          </a:p>
        </p:txBody>
      </p:sp>
      <p:sp>
        <p:nvSpPr>
          <p:cNvPr id="5" name="Content Placeholder 4"/>
          <p:cNvSpPr>
            <a:spLocks noGrp="1"/>
          </p:cNvSpPr>
          <p:nvPr>
            <p:ph idx="1"/>
          </p:nvPr>
        </p:nvSpPr>
        <p:spPr>
          <a:xfrm>
            <a:off x="689114" y="1285359"/>
            <a:ext cx="10669169" cy="5200282"/>
          </a:xfrm>
          <a:effectLst/>
        </p:spPr>
        <p:txBody>
          <a:bodyPr>
            <a:normAutofit/>
          </a:bodyPr>
          <a:lstStyle/>
          <a:p>
            <a:pPr marL="457200" indent="-457200">
              <a:spcBef>
                <a:spcPts val="600"/>
              </a:spcBef>
              <a:buClr>
                <a:schemeClr val="bg1"/>
              </a:buClr>
              <a:buSzPct val="100000"/>
              <a:buFont typeface="+mj-lt"/>
              <a:buAutoNum type="arabicPeriod"/>
              <a:defRPr/>
            </a:pPr>
            <a:r>
              <a:rPr lang="en-US" sz="2800" dirty="0">
                <a:solidFill>
                  <a:schemeClr val="bg1"/>
                </a:solidFill>
                <a:latin typeface="Arial" panose="020B0604020202020204" pitchFamily="34" charset="0"/>
                <a:cs typeface="Arial" panose="020B0604020202020204" pitchFamily="34" charset="0"/>
              </a:rPr>
              <a:t>Physiological arousal and psychological shutdown (Gottman, 1999)</a:t>
            </a:r>
          </a:p>
          <a:p>
            <a:pPr marL="457200" indent="-457200">
              <a:spcBef>
                <a:spcPts val="600"/>
              </a:spcBef>
              <a:buClr>
                <a:schemeClr val="bg1"/>
              </a:buClr>
              <a:buSzPct val="100000"/>
              <a:buFont typeface="+mj-lt"/>
              <a:buAutoNum type="arabicPeriod"/>
              <a:defRPr/>
            </a:pPr>
            <a:r>
              <a:rPr lang="en-US" sz="2800" dirty="0">
                <a:solidFill>
                  <a:schemeClr val="bg1"/>
                </a:solidFill>
                <a:latin typeface="Arial" panose="020B0604020202020204" pitchFamily="34" charset="0"/>
                <a:cs typeface="Arial" panose="020B0604020202020204" pitchFamily="34" charset="0"/>
              </a:rPr>
              <a:t>The frontal cortex of the brain, which is responsible for thinking, speech, and language, becomes inhibited, thereby limiting a person’s ability to reason and articulate thoughts. At the same time, portions of the area around the brain stem, including the amygdala and hypothalamus, which that are responsible for physiological reactions, become increasingly active (van der Kolk, 1994)</a:t>
            </a:r>
          </a:p>
        </p:txBody>
      </p:sp>
      <p:sp>
        <p:nvSpPr>
          <p:cNvPr id="2" name="TextBox 1"/>
          <p:cNvSpPr txBox="1"/>
          <p:nvPr/>
        </p:nvSpPr>
        <p:spPr>
          <a:xfrm>
            <a:off x="1294224" y="5885477"/>
            <a:ext cx="10064059" cy="430887"/>
          </a:xfrm>
          <a:prstGeom prst="rect">
            <a:avLst/>
          </a:prstGeom>
          <a:noFill/>
          <a:effectLst/>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Arial" pitchFamily="34" charset="0"/>
                <a:ea typeface="+mn-ea"/>
                <a:cs typeface="Arial" pitchFamily="34" charset="0"/>
              </a:rPr>
              <a:t>Gottman, J. M. (1999). </a:t>
            </a:r>
            <a:r>
              <a:rPr kumimoji="0" lang="en-US" sz="1100" b="0" i="1" u="none" strike="noStrike" kern="0" cap="none" spc="0" normalizeH="0" baseline="0" noProof="0" dirty="0">
                <a:ln>
                  <a:noFill/>
                </a:ln>
                <a:solidFill>
                  <a:prstClr val="white"/>
                </a:solidFill>
                <a:effectLst/>
                <a:uLnTx/>
                <a:uFillTx/>
                <a:latin typeface="Arial" pitchFamily="34" charset="0"/>
                <a:ea typeface="+mn-ea"/>
                <a:cs typeface="Arial" pitchFamily="34" charset="0"/>
              </a:rPr>
              <a:t>The marriage clinic</a:t>
            </a:r>
            <a:r>
              <a:rPr kumimoji="0" lang="en-US" sz="1100" b="0" i="0" u="none" strike="noStrike" kern="0" cap="none" spc="0" normalizeH="0" baseline="0" noProof="0" dirty="0">
                <a:ln>
                  <a:noFill/>
                </a:ln>
                <a:solidFill>
                  <a:prstClr val="white"/>
                </a:solidFill>
                <a:effectLst/>
                <a:uLnTx/>
                <a:uFillTx/>
                <a:latin typeface="Arial" pitchFamily="34" charset="0"/>
                <a:ea typeface="+mn-ea"/>
                <a:cs typeface="Arial" pitchFamily="34" charset="0"/>
              </a:rPr>
              <a:t>. New York : Norton.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Arial" pitchFamily="34" charset="0"/>
                <a:ea typeface="+mn-ea"/>
                <a:cs typeface="Arial" pitchFamily="34" charset="0"/>
              </a:rPr>
              <a:t>van der </a:t>
            </a:r>
            <a:r>
              <a:rPr kumimoji="0" lang="en-US" sz="1100" b="0" i="0" u="none" strike="noStrike" kern="0" cap="none" spc="0" normalizeH="0" baseline="0" noProof="0" dirty="0" err="1">
                <a:ln>
                  <a:noFill/>
                </a:ln>
                <a:solidFill>
                  <a:prstClr val="white"/>
                </a:solidFill>
                <a:effectLst/>
                <a:uLnTx/>
                <a:uFillTx/>
                <a:latin typeface="Arial" pitchFamily="34" charset="0"/>
                <a:ea typeface="+mn-ea"/>
                <a:cs typeface="Arial" pitchFamily="34" charset="0"/>
              </a:rPr>
              <a:t>kolk</a:t>
            </a:r>
            <a:r>
              <a:rPr kumimoji="0" lang="en-US" sz="1100" b="0" i="0" u="none" strike="noStrike" kern="0" cap="none" spc="0" normalizeH="0" baseline="0" noProof="0" dirty="0">
                <a:ln>
                  <a:noFill/>
                </a:ln>
                <a:solidFill>
                  <a:prstClr val="white"/>
                </a:solidFill>
                <a:effectLst/>
                <a:uLnTx/>
                <a:uFillTx/>
                <a:latin typeface="Arial" pitchFamily="34" charset="0"/>
                <a:ea typeface="+mn-ea"/>
                <a:cs typeface="Arial" pitchFamily="34" charset="0"/>
              </a:rPr>
              <a:t>, B. A. (1994). The body keeps score: Memory and the emerging psychobiology of post traumatic stress</a:t>
            </a:r>
            <a:r>
              <a:rPr kumimoji="0" lang="en-US" sz="1100" b="0" i="1" u="none" strike="noStrike" kern="0" cap="none" spc="0" normalizeH="0" baseline="0" noProof="0" dirty="0">
                <a:ln>
                  <a:noFill/>
                </a:ln>
                <a:solidFill>
                  <a:prstClr val="white"/>
                </a:solidFill>
                <a:effectLst/>
                <a:uLnTx/>
                <a:uFillTx/>
                <a:latin typeface="Arial" pitchFamily="34" charset="0"/>
                <a:ea typeface="+mn-ea"/>
                <a:cs typeface="Arial" pitchFamily="34" charset="0"/>
              </a:rPr>
              <a:t>. Harvard Review of Psychiatry, 1</a:t>
            </a:r>
            <a:r>
              <a:rPr kumimoji="0" lang="en-US" sz="1100" b="0" i="0" u="none" strike="noStrike" kern="0" cap="none" spc="0" normalizeH="0" baseline="0" noProof="0" dirty="0">
                <a:ln>
                  <a:noFill/>
                </a:ln>
                <a:solidFill>
                  <a:prstClr val="white"/>
                </a:solidFill>
                <a:effectLst/>
                <a:uLnTx/>
                <a:uFillTx/>
                <a:latin typeface="Arial" pitchFamily="34" charset="0"/>
                <a:ea typeface="+mn-ea"/>
                <a:cs typeface="Arial" pitchFamily="34" charset="0"/>
              </a:rPr>
              <a:t>, 253–265</a:t>
            </a:r>
          </a:p>
        </p:txBody>
      </p:sp>
    </p:spTree>
    <p:extLst>
      <p:ext uri="{BB962C8B-B14F-4D97-AF65-F5344CB8AC3E}">
        <p14:creationId xmlns:p14="http://schemas.microsoft.com/office/powerpoint/2010/main" val="1928403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95520" y="76202"/>
            <a:ext cx="10012545" cy="1209157"/>
          </a:xfrm>
          <a:effectLst/>
        </p:spPr>
        <p:txBody>
          <a:bodyPr>
            <a:noAutofit/>
          </a:bodyPr>
          <a:lstStyle/>
          <a:p>
            <a:pPr>
              <a:defRPr/>
            </a:pPr>
            <a:r>
              <a:rPr lang="en-US" sz="4000" dirty="0">
                <a:solidFill>
                  <a:schemeClr val="bg1"/>
                </a:solidFill>
                <a:latin typeface="Arial" pitchFamily="34" charset="0"/>
                <a:cs typeface="Arial" pitchFamily="34" charset="0"/>
              </a:rPr>
              <a:t>How Language Influences </a:t>
            </a:r>
            <a:r>
              <a:rPr lang="en-US" sz="3200" dirty="0">
                <a:solidFill>
                  <a:schemeClr val="bg1"/>
                </a:solidFill>
                <a:latin typeface="Arial" pitchFamily="34" charset="0"/>
                <a:cs typeface="Arial" pitchFamily="34" charset="0"/>
              </a:rPr>
              <a:t>(cont.)</a:t>
            </a:r>
            <a:endParaRPr lang="en-US" sz="4000" dirty="0">
              <a:solidFill>
                <a:schemeClr val="bg1"/>
              </a:solidFill>
              <a:latin typeface="Arial" pitchFamily="34" charset="0"/>
              <a:cs typeface="Arial" pitchFamily="34" charset="0"/>
            </a:endParaRPr>
          </a:p>
        </p:txBody>
      </p:sp>
      <p:sp>
        <p:nvSpPr>
          <p:cNvPr id="5" name="Content Placeholder 4"/>
          <p:cNvSpPr>
            <a:spLocks noGrp="1"/>
          </p:cNvSpPr>
          <p:nvPr>
            <p:ph idx="1"/>
          </p:nvPr>
        </p:nvSpPr>
        <p:spPr>
          <a:xfrm>
            <a:off x="689114" y="1285359"/>
            <a:ext cx="10669169" cy="5200282"/>
          </a:xfrm>
          <a:effectLst/>
        </p:spPr>
        <p:txBody>
          <a:bodyPr>
            <a:noAutofit/>
          </a:bodyPr>
          <a:lstStyle/>
          <a:p>
            <a:pPr marL="457200" indent="-457200">
              <a:spcBef>
                <a:spcPts val="600"/>
              </a:spcBef>
              <a:buClr>
                <a:schemeClr val="bg1"/>
              </a:buClr>
              <a:buSzPct val="100000"/>
              <a:buFont typeface="+mj-lt"/>
              <a:buAutoNum type="arabicPeriod" startAt="3"/>
              <a:defRPr/>
            </a:pPr>
            <a:r>
              <a:rPr lang="en-US" sz="3200" dirty="0">
                <a:solidFill>
                  <a:schemeClr val="bg1"/>
                </a:solidFill>
                <a:latin typeface="Arial" panose="020B0604020202020204" pitchFamily="34" charset="0"/>
                <a:cs typeface="Arial" panose="020B0604020202020204" pitchFamily="34" charset="0"/>
              </a:rPr>
              <a:t>The Messages from Water</a:t>
            </a:r>
          </a:p>
          <a:p>
            <a:pPr marL="0" indent="0">
              <a:spcBef>
                <a:spcPts val="600"/>
              </a:spcBef>
              <a:buClr>
                <a:schemeClr val="bg1"/>
              </a:buClr>
              <a:buSzPct val="100000"/>
              <a:buNone/>
              <a:defRPr/>
            </a:pPr>
            <a:r>
              <a:rPr lang="en-US" sz="2800" dirty="0">
                <a:solidFill>
                  <a:schemeClr val="bg1"/>
                </a:solidFill>
                <a:latin typeface="Arial" panose="020B0604020202020204" pitchFamily="34" charset="0"/>
                <a:cs typeface="Arial" panose="020B0604020202020204" pitchFamily="34" charset="0"/>
              </a:rPr>
              <a:t>	Masaru </a:t>
            </a:r>
            <a:r>
              <a:rPr lang="en-US" sz="2800" dirty="0" err="1">
                <a:solidFill>
                  <a:schemeClr val="bg1"/>
                </a:solidFill>
                <a:latin typeface="Arial" panose="020B0604020202020204" pitchFamily="34" charset="0"/>
                <a:cs typeface="Arial" panose="020B0604020202020204" pitchFamily="34" charset="0"/>
              </a:rPr>
              <a:t>Emoto</a:t>
            </a:r>
            <a:r>
              <a:rPr lang="en-US" sz="2800" dirty="0">
                <a:solidFill>
                  <a:schemeClr val="bg1"/>
                </a:solidFill>
                <a:latin typeface="Arial" panose="020B0604020202020204" pitchFamily="34" charset="0"/>
                <a:cs typeface="Arial" panose="020B0604020202020204" pitchFamily="34" charset="0"/>
              </a:rPr>
              <a:t> (2004) discovered that crystals formed in 	frozen water reveal changes when specific, concentrated 	thoughts are directed toward them. He found that water from 	clear springs and water that has been exposed to loving words 	shows brilliant, complex, and colorful snowflake patterns. In 	contrast, polluted water, or water exposed to negative 	thoughts, forms incomplete, asymmetrical patterns with dull 	colors. (see </a:t>
            </a:r>
            <a:r>
              <a:rPr lang="en-US" sz="2800" dirty="0" err="1">
                <a:solidFill>
                  <a:schemeClr val="bg1"/>
                </a:solidFill>
                <a:latin typeface="Arial" panose="020B0604020202020204" pitchFamily="34" charset="0"/>
                <a:cs typeface="Arial" panose="020B0604020202020204" pitchFamily="34" charset="0"/>
              </a:rPr>
              <a:t>Radin</a:t>
            </a:r>
            <a:r>
              <a:rPr lang="en-US" sz="2800" dirty="0">
                <a:solidFill>
                  <a:schemeClr val="bg1"/>
                </a:solidFill>
                <a:latin typeface="Arial" panose="020B0604020202020204" pitchFamily="34" charset="0"/>
                <a:cs typeface="Arial" panose="020B0604020202020204" pitchFamily="34" charset="0"/>
              </a:rPr>
              <a:t> et al., 2006)</a:t>
            </a:r>
          </a:p>
        </p:txBody>
      </p:sp>
      <p:sp>
        <p:nvSpPr>
          <p:cNvPr id="2" name="TextBox 1"/>
          <p:cNvSpPr txBox="1"/>
          <p:nvPr/>
        </p:nvSpPr>
        <p:spPr>
          <a:xfrm>
            <a:off x="895520" y="5656877"/>
            <a:ext cx="10462763" cy="430887"/>
          </a:xfrm>
          <a:prstGeom prst="rect">
            <a:avLst/>
          </a:prstGeom>
          <a:noFill/>
          <a:effectLst/>
        </p:spPr>
        <p:txBody>
          <a:bodyPr wrap="square" rtlCol="0">
            <a:spAutoFit/>
          </a:bodyPr>
          <a:lstStyle/>
          <a:p>
            <a:pPr defTabSz="914377">
              <a:defRPr/>
            </a:pPr>
            <a:r>
              <a:rPr lang="en-US" sz="1100" kern="0" dirty="0" err="1">
                <a:solidFill>
                  <a:schemeClr val="bg1"/>
                </a:solidFill>
                <a:latin typeface="Arial" pitchFamily="34" charset="0"/>
                <a:cs typeface="Arial" pitchFamily="34" charset="0"/>
              </a:rPr>
              <a:t>Emoto</a:t>
            </a:r>
            <a:r>
              <a:rPr lang="en-US" sz="1100" kern="0" dirty="0">
                <a:solidFill>
                  <a:schemeClr val="bg1"/>
                </a:solidFill>
                <a:latin typeface="Arial" pitchFamily="34" charset="0"/>
                <a:cs typeface="Arial" pitchFamily="34" charset="0"/>
              </a:rPr>
              <a:t>, M. (2004). </a:t>
            </a:r>
            <a:r>
              <a:rPr lang="en-US" sz="1100" i="1" kern="0" dirty="0">
                <a:solidFill>
                  <a:schemeClr val="bg1"/>
                </a:solidFill>
                <a:latin typeface="Arial" pitchFamily="34" charset="0"/>
                <a:cs typeface="Arial" pitchFamily="34" charset="0"/>
              </a:rPr>
              <a:t>The hidden messages in water. </a:t>
            </a:r>
            <a:r>
              <a:rPr lang="en-US" sz="1100" kern="0" dirty="0">
                <a:solidFill>
                  <a:schemeClr val="bg1"/>
                </a:solidFill>
                <a:latin typeface="Arial" pitchFamily="34" charset="0"/>
                <a:cs typeface="Arial" pitchFamily="34" charset="0"/>
              </a:rPr>
              <a:t>Hillsboro, OR: Beyond Words Publishing.</a:t>
            </a:r>
          </a:p>
          <a:p>
            <a:pPr defTabSz="914377">
              <a:defRPr/>
            </a:pPr>
            <a:r>
              <a:rPr lang="en-US" sz="1100" kern="0" dirty="0" err="1">
                <a:solidFill>
                  <a:schemeClr val="bg1"/>
                </a:solidFill>
                <a:latin typeface="Arial" pitchFamily="34" charset="0"/>
                <a:cs typeface="Arial" pitchFamily="34" charset="0"/>
              </a:rPr>
              <a:t>Radin</a:t>
            </a:r>
            <a:r>
              <a:rPr lang="en-US" sz="1100" kern="0" dirty="0">
                <a:solidFill>
                  <a:schemeClr val="bg1"/>
                </a:solidFill>
                <a:latin typeface="Arial" pitchFamily="34" charset="0"/>
                <a:cs typeface="Arial" pitchFamily="34" charset="0"/>
              </a:rPr>
              <a:t>, D., </a:t>
            </a:r>
            <a:r>
              <a:rPr lang="en-US" sz="1100" kern="0" dirty="0" err="1">
                <a:solidFill>
                  <a:schemeClr val="bg1"/>
                </a:solidFill>
                <a:latin typeface="Arial" pitchFamily="34" charset="0"/>
                <a:cs typeface="Arial" pitchFamily="34" charset="0"/>
              </a:rPr>
              <a:t>Hayssen</a:t>
            </a:r>
            <a:r>
              <a:rPr lang="en-US" sz="1100" kern="0" dirty="0">
                <a:solidFill>
                  <a:schemeClr val="bg1"/>
                </a:solidFill>
                <a:latin typeface="Arial" pitchFamily="34" charset="0"/>
                <a:cs typeface="Arial" pitchFamily="34" charset="0"/>
              </a:rPr>
              <a:t>, G., </a:t>
            </a:r>
            <a:r>
              <a:rPr lang="en-US" sz="1100" kern="0" dirty="0" err="1">
                <a:solidFill>
                  <a:schemeClr val="bg1"/>
                </a:solidFill>
                <a:latin typeface="Arial" pitchFamily="34" charset="0"/>
                <a:cs typeface="Arial" pitchFamily="34" charset="0"/>
              </a:rPr>
              <a:t>Emoto</a:t>
            </a:r>
            <a:r>
              <a:rPr lang="en-US" sz="1100" kern="0" dirty="0">
                <a:solidFill>
                  <a:schemeClr val="bg1"/>
                </a:solidFill>
                <a:latin typeface="Arial" pitchFamily="34" charset="0"/>
                <a:cs typeface="Arial" pitchFamily="34" charset="0"/>
              </a:rPr>
              <a:t>, M., &amp; </a:t>
            </a:r>
            <a:r>
              <a:rPr lang="en-US" sz="1100" kern="0" dirty="0" err="1">
                <a:solidFill>
                  <a:schemeClr val="bg1"/>
                </a:solidFill>
                <a:latin typeface="Arial" pitchFamily="34" charset="0"/>
                <a:cs typeface="Arial" pitchFamily="34" charset="0"/>
              </a:rPr>
              <a:t>Kizu</a:t>
            </a:r>
            <a:r>
              <a:rPr lang="en-US" sz="1100" kern="0" dirty="0">
                <a:solidFill>
                  <a:schemeClr val="bg1"/>
                </a:solidFill>
                <a:latin typeface="Arial" pitchFamily="34" charset="0"/>
                <a:cs typeface="Arial" pitchFamily="34" charset="0"/>
              </a:rPr>
              <a:t>, T. (2006). Double-blind test of the effects of distant intention on water crystal formation. </a:t>
            </a:r>
            <a:r>
              <a:rPr lang="en-US" sz="1100" i="1" kern="0" dirty="0">
                <a:solidFill>
                  <a:schemeClr val="bg1"/>
                </a:solidFill>
                <a:latin typeface="Arial" pitchFamily="34" charset="0"/>
                <a:cs typeface="Arial" pitchFamily="34" charset="0"/>
              </a:rPr>
              <a:t>Explore,</a:t>
            </a:r>
            <a:r>
              <a:rPr lang="en-US" sz="1100" kern="0" dirty="0">
                <a:solidFill>
                  <a:schemeClr val="bg1"/>
                </a:solidFill>
                <a:latin typeface="Arial" pitchFamily="34" charset="0"/>
                <a:cs typeface="Arial" pitchFamily="34" charset="0"/>
              </a:rPr>
              <a:t> </a:t>
            </a:r>
            <a:r>
              <a:rPr lang="fr-FR" sz="1100" i="1" kern="0" dirty="0">
                <a:solidFill>
                  <a:schemeClr val="bg1"/>
                </a:solidFill>
                <a:latin typeface="Arial" pitchFamily="34" charset="0"/>
                <a:cs typeface="Arial" pitchFamily="34" charset="0"/>
              </a:rPr>
              <a:t>2</a:t>
            </a:r>
            <a:r>
              <a:rPr lang="fr-FR" sz="1100" kern="0" dirty="0">
                <a:solidFill>
                  <a:schemeClr val="bg1"/>
                </a:solidFill>
                <a:latin typeface="Arial" pitchFamily="34" charset="0"/>
                <a:cs typeface="Arial" pitchFamily="34" charset="0"/>
              </a:rPr>
              <a:t>(5):408-11.</a:t>
            </a:r>
            <a:endParaRPr lang="en-US" sz="1100" kern="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83358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050" name="Picture 2" descr="Image">
            <a:extLst>
              <a:ext uri="{FF2B5EF4-FFF2-40B4-BE49-F238E27FC236}">
                <a16:creationId xmlns:a16="http://schemas.microsoft.com/office/drawing/2014/main" id="{13B63159-ABEB-8B6B-A24A-F78B9386C9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184" y="457200"/>
            <a:ext cx="10571617"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6369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95520" y="76202"/>
            <a:ext cx="10012545" cy="1209157"/>
          </a:xfrm>
          <a:effectLst/>
        </p:spPr>
        <p:txBody>
          <a:bodyPr>
            <a:noAutofit/>
          </a:bodyPr>
          <a:lstStyle/>
          <a:p>
            <a:pPr>
              <a:defRPr/>
            </a:pPr>
            <a:r>
              <a:rPr lang="en-US" sz="4000" dirty="0">
                <a:solidFill>
                  <a:schemeClr val="bg1"/>
                </a:solidFill>
                <a:latin typeface="Arial" pitchFamily="34" charset="0"/>
                <a:cs typeface="Arial" pitchFamily="34" charset="0"/>
              </a:rPr>
              <a:t>How Language Influences </a:t>
            </a:r>
            <a:r>
              <a:rPr lang="en-US" sz="3200" dirty="0">
                <a:solidFill>
                  <a:schemeClr val="bg1"/>
                </a:solidFill>
                <a:latin typeface="Arial" pitchFamily="34" charset="0"/>
                <a:cs typeface="Arial" pitchFamily="34" charset="0"/>
              </a:rPr>
              <a:t>(cont.)</a:t>
            </a:r>
            <a:endParaRPr lang="en-US" sz="4000" dirty="0">
              <a:solidFill>
                <a:schemeClr val="bg1"/>
              </a:solidFill>
              <a:latin typeface="Arial" pitchFamily="34" charset="0"/>
              <a:cs typeface="Arial" pitchFamily="34" charset="0"/>
            </a:endParaRPr>
          </a:p>
        </p:txBody>
      </p:sp>
      <p:sp>
        <p:nvSpPr>
          <p:cNvPr id="5" name="Content Placeholder 4"/>
          <p:cNvSpPr>
            <a:spLocks noGrp="1"/>
          </p:cNvSpPr>
          <p:nvPr>
            <p:ph idx="1"/>
          </p:nvPr>
        </p:nvSpPr>
        <p:spPr>
          <a:xfrm>
            <a:off x="689114" y="1285359"/>
            <a:ext cx="10669169" cy="5200282"/>
          </a:xfrm>
          <a:effectLst/>
        </p:spPr>
        <p:txBody>
          <a:bodyPr>
            <a:normAutofit/>
          </a:bodyPr>
          <a:lstStyle/>
          <a:p>
            <a:pPr marL="514350" indent="-514350">
              <a:spcBef>
                <a:spcPts val="600"/>
              </a:spcBef>
              <a:buClr>
                <a:schemeClr val="bg1"/>
              </a:buClr>
              <a:buSzPct val="100000"/>
              <a:buFont typeface="+mj-lt"/>
              <a:buAutoNum type="arabicPeriod" startAt="4"/>
              <a:defRPr/>
            </a:pPr>
            <a:r>
              <a:rPr lang="en-US" sz="3200" dirty="0">
                <a:solidFill>
                  <a:schemeClr val="bg1"/>
                </a:solidFill>
                <a:latin typeface="Arial" panose="020B0604020202020204" pitchFamily="34" charset="0"/>
                <a:cs typeface="Arial" panose="020B0604020202020204" pitchFamily="34" charset="0"/>
              </a:rPr>
              <a:t>Health &amp; Mental Health</a:t>
            </a:r>
          </a:p>
          <a:p>
            <a:pPr>
              <a:spcBef>
                <a:spcPts val="600"/>
              </a:spcBef>
              <a:buClr>
                <a:schemeClr val="bg1"/>
              </a:buClr>
              <a:buSzPct val="100000"/>
              <a:defRPr/>
            </a:pPr>
            <a:r>
              <a:rPr lang="en-US" sz="2000" dirty="0">
                <a:solidFill>
                  <a:schemeClr val="bg1"/>
                </a:solidFill>
                <a:latin typeface="Arial" panose="020B0604020202020204" pitchFamily="34" charset="0"/>
                <a:cs typeface="Arial" panose="020B0604020202020204" pitchFamily="34" charset="0"/>
              </a:rPr>
              <a:t>A growing body of research has demonstrated correlations between language and health and mental health (</a:t>
            </a:r>
            <a:r>
              <a:rPr lang="da-DK" sz="2000" dirty="0">
                <a:solidFill>
                  <a:schemeClr val="bg1"/>
                </a:solidFill>
                <a:latin typeface="Arial" pitchFamily="34" charset="0"/>
                <a:cs typeface="Arial" pitchFamily="34" charset="0"/>
              </a:rPr>
              <a:t>Eichstaedt, et al., 2015a, 2015b; Ireland, </a:t>
            </a:r>
            <a:r>
              <a:rPr lang="en-US" sz="2000" dirty="0">
                <a:solidFill>
                  <a:schemeClr val="bg1"/>
                </a:solidFill>
                <a:latin typeface="Arial" pitchFamily="34" charset="0"/>
                <a:cs typeface="Arial" pitchFamily="34" charset="0"/>
              </a:rPr>
              <a:t>Schwartz, Chen, Ungar, &amp; </a:t>
            </a:r>
            <a:r>
              <a:rPr lang="en-US" sz="2000" dirty="0" err="1">
                <a:solidFill>
                  <a:schemeClr val="bg1"/>
                </a:solidFill>
                <a:latin typeface="Arial" pitchFamily="34" charset="0"/>
                <a:cs typeface="Arial" pitchFamily="34" charset="0"/>
              </a:rPr>
              <a:t>Albarracin</a:t>
            </a:r>
            <a:r>
              <a:rPr lang="en-US" sz="2000" dirty="0">
                <a:solidFill>
                  <a:schemeClr val="bg1"/>
                </a:solidFill>
                <a:latin typeface="Arial" pitchFamily="34" charset="0"/>
                <a:cs typeface="Arial" pitchFamily="34" charset="0"/>
              </a:rPr>
              <a:t>, 2015) </a:t>
            </a:r>
          </a:p>
          <a:p>
            <a:pPr>
              <a:spcBef>
                <a:spcPts val="600"/>
              </a:spcBef>
              <a:buClr>
                <a:schemeClr val="bg1"/>
              </a:buClr>
              <a:buSzPct val="100000"/>
              <a:defRPr/>
            </a:pPr>
            <a:r>
              <a:rPr lang="en-US" sz="2000" dirty="0">
                <a:solidFill>
                  <a:schemeClr val="bg1"/>
                </a:solidFill>
                <a:latin typeface="Arial" pitchFamily="34" charset="0"/>
                <a:cs typeface="Arial" pitchFamily="34" charset="0"/>
              </a:rPr>
              <a:t>Examples vary from the stigmatizing, discriminatory effects of language to its healing properties</a:t>
            </a:r>
          </a:p>
          <a:p>
            <a:pPr>
              <a:spcBef>
                <a:spcPts val="600"/>
              </a:spcBef>
              <a:buClr>
                <a:schemeClr val="bg1"/>
              </a:buClr>
              <a:buSzPct val="100000"/>
              <a:defRPr/>
            </a:pPr>
            <a:r>
              <a:rPr lang="en-US" sz="2000" dirty="0">
                <a:solidFill>
                  <a:schemeClr val="bg1"/>
                </a:solidFill>
                <a:latin typeface="Arial" pitchFamily="34" charset="0"/>
                <a:cs typeface="Arial" pitchFamily="34" charset="0"/>
              </a:rPr>
              <a:t>Language has been shown to effect mood, problem-solving, create barriers, separate, and promote hierarchical power (Richards, 2018)</a:t>
            </a:r>
          </a:p>
          <a:p>
            <a:pPr>
              <a:spcBef>
                <a:spcPts val="600"/>
              </a:spcBef>
              <a:buClr>
                <a:schemeClr val="bg1"/>
              </a:buClr>
              <a:buSzPct val="100000"/>
              <a:defRPr/>
            </a:pPr>
            <a:r>
              <a:rPr lang="en-US" sz="2000" dirty="0">
                <a:solidFill>
                  <a:schemeClr val="bg1"/>
                </a:solidFill>
                <a:latin typeface="Arial" pitchFamily="34" charset="0"/>
                <a:cs typeface="Arial" pitchFamily="34" charset="0"/>
              </a:rPr>
              <a:t>Language can also persuade humans on political issues (Bai, </a:t>
            </a:r>
            <a:r>
              <a:rPr lang="en-US" sz="2000" dirty="0" err="1">
                <a:solidFill>
                  <a:schemeClr val="bg1"/>
                </a:solidFill>
                <a:latin typeface="Arial" panose="020B0604020202020204" pitchFamily="34" charset="0"/>
                <a:cs typeface="Arial" panose="020B0604020202020204" pitchFamily="34" charset="0"/>
              </a:rPr>
              <a:t>Voelkel</a:t>
            </a:r>
            <a:r>
              <a:rPr lang="en-US" sz="2000" dirty="0">
                <a:solidFill>
                  <a:schemeClr val="bg1"/>
                </a:solidFill>
                <a:latin typeface="Arial" panose="020B0604020202020204" pitchFamily="34" charset="0"/>
                <a:cs typeface="Arial" panose="020B0604020202020204" pitchFamily="34" charset="0"/>
              </a:rPr>
              <a:t>, Eichstaedt, &amp; Willer, 2023)</a:t>
            </a:r>
            <a:endParaRPr lang="en-US" sz="1800"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689114" y="5155409"/>
            <a:ext cx="11191461" cy="1446550"/>
          </a:xfrm>
          <a:prstGeom prst="rect">
            <a:avLst/>
          </a:prstGeom>
          <a:noFill/>
          <a:effectLst/>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100" kern="0" dirty="0">
                <a:solidFill>
                  <a:prstClr val="white"/>
                </a:solidFill>
                <a:latin typeface="Arial" pitchFamily="34" charset="0"/>
                <a:cs typeface="Arial" pitchFamily="34" charset="0"/>
              </a:rPr>
              <a:t>Bai, H., </a:t>
            </a:r>
            <a:r>
              <a:rPr lang="en-US" sz="1100" kern="0" dirty="0" err="1">
                <a:solidFill>
                  <a:prstClr val="white"/>
                </a:solidFill>
                <a:latin typeface="Arial" pitchFamily="34" charset="0"/>
                <a:cs typeface="Arial" pitchFamily="34" charset="0"/>
              </a:rPr>
              <a:t>Voelkel</a:t>
            </a:r>
            <a:r>
              <a:rPr lang="en-US" sz="1100" kern="0" dirty="0">
                <a:solidFill>
                  <a:prstClr val="white"/>
                </a:solidFill>
                <a:latin typeface="Arial" pitchFamily="34" charset="0"/>
                <a:cs typeface="Arial" pitchFamily="34" charset="0"/>
              </a:rPr>
              <a:t>, J. G., Eichstaedt, J. C., &amp; Willer, R. (2023). Artificial Intelligence Can Persuade Humans on Political Issues. </a:t>
            </a:r>
            <a:r>
              <a:rPr lang="en-US" sz="1100" i="1" kern="0" dirty="0">
                <a:solidFill>
                  <a:prstClr val="white"/>
                </a:solidFill>
                <a:latin typeface="Arial" pitchFamily="34" charset="0"/>
                <a:cs typeface="Arial" pitchFamily="34" charset="0"/>
              </a:rPr>
              <a:t>OSF Preprints</a:t>
            </a:r>
            <a:r>
              <a:rPr lang="en-US" sz="1100" kern="0" dirty="0">
                <a:solidFill>
                  <a:prstClr val="white"/>
                </a:solidFill>
                <a:latin typeface="Arial" pitchFamily="34" charset="0"/>
                <a:cs typeface="Arial"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Eichstaedt, J. C., Schwartz, H. A., Kern, M. L., Park, G., Labarthe, D. R., Merchant, R. M., Jha, S., Agrawal, M., </a:t>
            </a:r>
            <a:r>
              <a:rPr kumimoji="0" lang="en-US" sz="11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Dziurzynski</a:t>
            </a:r>
            <a:r>
              <a:rPr kumimoji="0" lang="en-US" sz="11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L. A., Sap, M., </a:t>
            </a:r>
            <a:r>
              <a:rPr kumimoji="0" lang="en-US" sz="11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Weeg</a:t>
            </a:r>
            <a:r>
              <a:rPr kumimoji="0" lang="en-US" sz="11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C., Larson, E. E., Ungar, L. H.,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prstClr val="white"/>
                </a:solidFill>
                <a:latin typeface="Arial" pitchFamily="34" charset="0"/>
                <a:cs typeface="Arial" pitchFamily="34" charset="0"/>
              </a:rPr>
              <a:t>     </a:t>
            </a:r>
            <a:r>
              <a:rPr kumimoji="0" lang="en-US" sz="11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&amp; Seligman, M. E. P. (2015a). Psychological language on Twitter predicts county-level heart disease mortality. </a:t>
            </a:r>
            <a:r>
              <a:rPr kumimoji="0" lang="en-US" sz="11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Psychological Science, Vol 26</a:t>
            </a:r>
            <a:r>
              <a:rPr kumimoji="0" lang="en-US" sz="11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(2), 159-169.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Eichstaedt, J. C., Schwartz, H. A., Kern, M . L., Labarthe, D. L., Merchant, R. </a:t>
            </a:r>
            <a:r>
              <a:rPr kumimoji="0" lang="en-US" sz="11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M.,Jha</a:t>
            </a:r>
            <a:r>
              <a:rPr kumimoji="0" lang="en-US" sz="11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S., Agrawal, M., </a:t>
            </a:r>
            <a:r>
              <a:rPr kumimoji="0" lang="en-US" sz="11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Dziurzynski</a:t>
            </a:r>
            <a:r>
              <a:rPr kumimoji="0" lang="en-US" sz="11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L. A., Sap, M., </a:t>
            </a:r>
            <a:r>
              <a:rPr kumimoji="0" lang="en-US" sz="11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Weeg</a:t>
            </a:r>
            <a:r>
              <a:rPr kumimoji="0" lang="en-US" sz="11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C., Larson, E. E., Ungar, L. H., &amp;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prstClr val="white"/>
                </a:solidFill>
                <a:latin typeface="Arial" pitchFamily="34" charset="0"/>
                <a:cs typeface="Arial" pitchFamily="34" charset="0"/>
              </a:rPr>
              <a:t>     </a:t>
            </a:r>
            <a:r>
              <a:rPr kumimoji="0" lang="en-US" sz="11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Seligman, M. E. P. (2015b). Psychological language on Twitter predicts county-level heart disease mortality. </a:t>
            </a:r>
            <a:r>
              <a:rPr kumimoji="0" lang="en-US" sz="11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Psychological Science</a:t>
            </a:r>
            <a:r>
              <a:rPr kumimoji="0" lang="en-US" sz="11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1-11.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Ireland, M. E., Schwartz, H. A., Chen, Q., Ungar, L. H., &amp; </a:t>
            </a:r>
            <a:r>
              <a:rPr kumimoji="0" lang="en-US" sz="11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Albarracin</a:t>
            </a:r>
            <a:r>
              <a:rPr kumimoji="0" lang="en-US" sz="11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D. (2015). Future-oriented tweets predict lower county-level HIV prevalence in the United States. </a:t>
            </a:r>
            <a:r>
              <a:rPr kumimoji="0" lang="en-US" sz="11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Health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i="1" dirty="0">
                <a:solidFill>
                  <a:prstClr val="white"/>
                </a:solidFill>
                <a:latin typeface="Arial" pitchFamily="34" charset="0"/>
                <a:cs typeface="Arial" pitchFamily="34" charset="0"/>
              </a:rPr>
              <a:t>     </a:t>
            </a:r>
            <a:r>
              <a:rPr kumimoji="0" lang="en-US" sz="11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Psychology, 34</a:t>
            </a:r>
            <a:r>
              <a:rPr kumimoji="0" lang="en-US" sz="11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1252-1260.</a:t>
            </a:r>
          </a:p>
          <a:p>
            <a:pPr marL="0" marR="0" lvl="0" indent="0" algn="l" defTabSz="914377" rtl="0" eaLnBrk="1" fontAlgn="auto" latinLnBrk="0" hangingPunct="1">
              <a:lnSpc>
                <a:spcPct val="100000"/>
              </a:lnSpc>
              <a:spcBef>
                <a:spcPts val="0"/>
              </a:spcBef>
              <a:spcAft>
                <a:spcPts val="0"/>
              </a:spcAft>
              <a:buClrTx/>
              <a:buSzTx/>
              <a:buFontTx/>
              <a:buNone/>
              <a:tabLst/>
              <a:defRPr/>
            </a:pPr>
            <a:r>
              <a:rPr lang="en-US" sz="1100" kern="0" dirty="0">
                <a:solidFill>
                  <a:prstClr val="white"/>
                </a:solidFill>
                <a:latin typeface="Arial" pitchFamily="34" charset="0"/>
                <a:cs typeface="Arial" pitchFamily="34" charset="0"/>
              </a:rPr>
              <a:t>Richards, V. (2018). The importance of language in mental health care. </a:t>
            </a:r>
            <a:r>
              <a:rPr lang="en-US" sz="1100" i="1" kern="0" dirty="0">
                <a:solidFill>
                  <a:prstClr val="white"/>
                </a:solidFill>
                <a:latin typeface="Arial" pitchFamily="34" charset="0"/>
                <a:cs typeface="Arial" pitchFamily="34" charset="0"/>
              </a:rPr>
              <a:t>Lancet Psychiatry, 5</a:t>
            </a:r>
            <a:r>
              <a:rPr lang="en-US" sz="1100" kern="0" dirty="0">
                <a:solidFill>
                  <a:prstClr val="white"/>
                </a:solidFill>
                <a:latin typeface="Arial" pitchFamily="34" charset="0"/>
                <a:cs typeface="Arial" pitchFamily="34" charset="0"/>
              </a:rPr>
              <a:t>(6), 460-461.</a:t>
            </a:r>
            <a:endParaRPr kumimoji="0" lang="en-US" sz="11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830496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1000" fill="hold"/>
                                        <p:tgtEl>
                                          <p:spTgt spid="5">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1000" fill="hold"/>
                                        <p:tgtEl>
                                          <p:spTgt spid="5">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52401"/>
            <a:ext cx="8229600" cy="1235075"/>
          </a:xfrm>
        </p:spPr>
        <p:txBody>
          <a:bodyPr>
            <a:normAutofit/>
          </a:bodyPr>
          <a:lstStyle/>
          <a:p>
            <a:pPr algn="ctr" eaLnBrk="1" hangingPunct="1">
              <a:defRPr/>
            </a:pPr>
            <a:r>
              <a:rPr lang="en-US" sz="4000" dirty="0">
                <a:effectLst/>
                <a:latin typeface="Arial" pitchFamily="34" charset="0"/>
              </a:rPr>
              <a:t>Language: </a:t>
            </a:r>
            <a:r>
              <a:rPr lang="en-US" sz="3600" dirty="0">
                <a:effectLst/>
              </a:rPr>
              <a:t>Costs?</a:t>
            </a:r>
            <a:endParaRPr lang="en-US" sz="3600" dirty="0">
              <a:effectLst/>
              <a:latin typeface="Arial" pitchFamily="34" charset="0"/>
            </a:endParaRPr>
          </a:p>
        </p:txBody>
      </p:sp>
      <p:sp>
        <p:nvSpPr>
          <p:cNvPr id="547843" name="Rectangle 3"/>
          <p:cNvSpPr>
            <a:spLocks noGrp="1" noChangeArrowheads="1"/>
          </p:cNvSpPr>
          <p:nvPr>
            <p:ph idx="1"/>
          </p:nvPr>
        </p:nvSpPr>
        <p:spPr>
          <a:xfrm>
            <a:off x="857250" y="1219200"/>
            <a:ext cx="10344150" cy="4572000"/>
          </a:xfrm>
        </p:spPr>
        <p:txBody>
          <a:bodyPr>
            <a:normAutofit fontScale="92500"/>
          </a:bodyPr>
          <a:lstStyle/>
          <a:p>
            <a:pPr>
              <a:buClrTx/>
              <a:buFont typeface="Arial" pitchFamily="34" charset="0"/>
              <a:buChar char="•"/>
            </a:pPr>
            <a:r>
              <a:rPr lang="en-US" sz="2800" dirty="0">
                <a:latin typeface="Arial" pitchFamily="34" charset="0"/>
                <a:cs typeface="Arial" pitchFamily="34" charset="0"/>
              </a:rPr>
              <a:t>Research shows that extensive discussions of problems and encouragement of </a:t>
            </a:r>
            <a:r>
              <a:rPr lang="en-US" altLang="en-US" sz="2800" dirty="0">
                <a:latin typeface="Arial" pitchFamily="34" charset="0"/>
                <a:cs typeface="Arial" pitchFamily="34" charset="0"/>
              </a:rPr>
              <a:t>‘‘</a:t>
            </a:r>
            <a:r>
              <a:rPr lang="en-US" sz="2800" dirty="0">
                <a:latin typeface="Arial" pitchFamily="34" charset="0"/>
                <a:cs typeface="Arial" pitchFamily="34" charset="0"/>
              </a:rPr>
              <a:t>problem talk,</a:t>
            </a:r>
            <a:r>
              <a:rPr lang="en-US" altLang="en-US" sz="2800" dirty="0">
                <a:latin typeface="Arial" pitchFamily="34" charset="0"/>
                <a:cs typeface="Arial" pitchFamily="34" charset="0"/>
              </a:rPr>
              <a:t>’’</a:t>
            </a:r>
            <a:r>
              <a:rPr lang="en-US" sz="2800" dirty="0">
                <a:latin typeface="Arial" pitchFamily="34" charset="0"/>
                <a:cs typeface="Arial" pitchFamily="34" charset="0"/>
              </a:rPr>
              <a:t> rehashing the details of problems, speculating about problems, and dwelling on negative affect in particular, leads to a signiﬁcant increase in the stress hormone cortisol, which predicts increased depression and anxiety over time. (Byrd-Craven, Geary, Rose, &amp; Ponzi, 2008)</a:t>
            </a:r>
          </a:p>
          <a:p>
            <a:pPr>
              <a:buFont typeface="Arial" pitchFamily="34" charset="0"/>
              <a:buChar char="•"/>
            </a:pPr>
            <a:r>
              <a:rPr lang="en-US" sz="2800" dirty="0">
                <a:latin typeface="Arial" pitchFamily="34" charset="0"/>
                <a:ea typeface="ヒラギノ角ゴ Pro W3" charset="-128"/>
                <a:cs typeface="Arial" pitchFamily="34" charset="0"/>
              </a:rPr>
              <a:t>People who are in a more positive mood are better liked by others and more open to new ideas and experiences. (Fredrickson, 1998)</a:t>
            </a:r>
            <a:endParaRPr lang="en-US" sz="2800" dirty="0">
              <a:latin typeface="Arial" pitchFamily="34" charset="0"/>
              <a:cs typeface="Arial" pitchFamily="34" charset="0"/>
            </a:endParaRPr>
          </a:p>
        </p:txBody>
      </p:sp>
      <p:sp>
        <p:nvSpPr>
          <p:cNvPr id="2" name="TextBox 1"/>
          <p:cNvSpPr txBox="1"/>
          <p:nvPr/>
        </p:nvSpPr>
        <p:spPr>
          <a:xfrm>
            <a:off x="1224280" y="5608320"/>
            <a:ext cx="969882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Byrd-Craven, J., Geary, D. C., Rose, A. J., &amp; Ponzi, D. (2008). Co-ruminating increase stress hormone levels in women. </a:t>
            </a:r>
            <a:r>
              <a:rPr kumimoji="0" lang="en-US" sz="12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Hormones and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1" dirty="0">
                <a:solidFill>
                  <a:prstClr val="white"/>
                </a:solidFill>
                <a:latin typeface="Arial" pitchFamily="34" charset="0"/>
                <a:cs typeface="Arial" pitchFamily="34" charset="0"/>
              </a:rPr>
              <a:t>     </a:t>
            </a:r>
            <a:r>
              <a:rPr kumimoji="0" lang="en-US" sz="12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Behavior</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53, 489–492.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ヒラギノ角ゴ Pro W3" charset="-128"/>
                <a:cs typeface="Arial" pitchFamily="34" charset="0"/>
              </a:rPr>
              <a:t>Fredrickson, B. (1998). What good are positive emotions? </a:t>
            </a:r>
            <a:r>
              <a:rPr kumimoji="0" lang="en-US" sz="1200" b="0" i="1" u="none" strike="noStrike" kern="1200" cap="none" spc="0" normalizeH="0" baseline="0" noProof="0" dirty="0">
                <a:ln>
                  <a:noFill/>
                </a:ln>
                <a:solidFill>
                  <a:prstClr val="white"/>
                </a:solidFill>
                <a:effectLst/>
                <a:uLnTx/>
                <a:uFillTx/>
                <a:latin typeface="Arial" pitchFamily="34" charset="0"/>
                <a:ea typeface="ヒラギノ角ゴ Pro W3" charset="-128"/>
                <a:cs typeface="Arial" pitchFamily="34" charset="0"/>
              </a:rPr>
              <a:t>Review of General Psychology</a:t>
            </a:r>
            <a:r>
              <a:rPr kumimoji="0" lang="en-US" sz="1200" b="0" i="0" u="none" strike="noStrike" kern="1200" cap="none" spc="0" normalizeH="0" baseline="0" noProof="0" dirty="0">
                <a:ln>
                  <a:noFill/>
                </a:ln>
                <a:solidFill>
                  <a:prstClr val="white"/>
                </a:solidFill>
                <a:effectLst/>
                <a:uLnTx/>
                <a:uFillTx/>
                <a:latin typeface="Arial" pitchFamily="34" charset="0"/>
                <a:ea typeface="ヒラギノ角ゴ Pro W3" charset="-128"/>
                <a:cs typeface="Arial" pitchFamily="34" charset="0"/>
              </a:rPr>
              <a:t>, 2, 300-319.</a:t>
            </a:r>
          </a:p>
        </p:txBody>
      </p:sp>
    </p:spTree>
    <p:extLst>
      <p:ext uri="{BB962C8B-B14F-4D97-AF65-F5344CB8AC3E}">
        <p14:creationId xmlns:p14="http://schemas.microsoft.com/office/powerpoint/2010/main" val="41554684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295400" y="152401"/>
            <a:ext cx="9448800" cy="1235075"/>
          </a:xfrm>
        </p:spPr>
        <p:txBody>
          <a:bodyPr>
            <a:normAutofit/>
          </a:bodyPr>
          <a:lstStyle/>
          <a:p>
            <a:pPr algn="ctr" eaLnBrk="1" hangingPunct="1">
              <a:defRPr/>
            </a:pPr>
            <a:r>
              <a:rPr lang="en-US" sz="4000" dirty="0">
                <a:effectLst/>
                <a:latin typeface="Arial" pitchFamily="34" charset="0"/>
              </a:rPr>
              <a:t>Language: </a:t>
            </a:r>
            <a:r>
              <a:rPr lang="en-US" sz="3600" dirty="0">
                <a:effectLst/>
                <a:latin typeface="Arial" pitchFamily="34" charset="0"/>
              </a:rPr>
              <a:t>Costs? </a:t>
            </a:r>
            <a:r>
              <a:rPr lang="en-US" sz="2800" dirty="0">
                <a:effectLst/>
                <a:latin typeface="Arial" pitchFamily="34" charset="0"/>
              </a:rPr>
              <a:t>(cont.)</a:t>
            </a:r>
            <a:endParaRPr lang="en-US" sz="3600" dirty="0">
              <a:effectLst/>
              <a:latin typeface="Arial" pitchFamily="34" charset="0"/>
            </a:endParaRPr>
          </a:p>
        </p:txBody>
      </p:sp>
      <p:sp>
        <p:nvSpPr>
          <p:cNvPr id="547843" name="Rectangle 3"/>
          <p:cNvSpPr>
            <a:spLocks noGrp="1" noChangeArrowheads="1"/>
          </p:cNvSpPr>
          <p:nvPr>
            <p:ph idx="1"/>
          </p:nvPr>
        </p:nvSpPr>
        <p:spPr>
          <a:xfrm>
            <a:off x="857250" y="1387476"/>
            <a:ext cx="10344150" cy="4403724"/>
          </a:xfrm>
        </p:spPr>
        <p:txBody>
          <a:bodyPr>
            <a:normAutofit/>
          </a:bodyPr>
          <a:lstStyle/>
          <a:p>
            <a:pPr>
              <a:lnSpc>
                <a:spcPct val="100000"/>
              </a:lnSpc>
              <a:buFont typeface="Arial" pitchFamily="34" charset="0"/>
              <a:buChar char="•"/>
            </a:pPr>
            <a:r>
              <a:rPr lang="en-US" dirty="0">
                <a:effectLst/>
                <a:latin typeface="Arial" pitchFamily="34" charset="0"/>
                <a:cs typeface="Arial" pitchFamily="34" charset="0"/>
              </a:rPr>
              <a:t>Recent studies by the University of Pennsylvania demonstrated a link between language used on social media (i.e., Facebook, Twitter, etc.) and heart disease—expressions of negative emotions such as anger, stress and fatigue in tweets were associated with higher heart disease risk. (</a:t>
            </a:r>
            <a:r>
              <a:rPr lang="da-DK" dirty="0">
                <a:effectLst/>
                <a:latin typeface="Arial" pitchFamily="34" charset="0"/>
                <a:cs typeface="Arial" pitchFamily="34" charset="0"/>
              </a:rPr>
              <a:t>Eichstaedt, et al., 2015a, 2015b)</a:t>
            </a:r>
            <a:endParaRPr lang="en-US" dirty="0">
              <a:effectLst/>
              <a:latin typeface="Arial" pitchFamily="34" charset="0"/>
              <a:cs typeface="Arial" pitchFamily="34" charset="0"/>
            </a:endParaRPr>
          </a:p>
          <a:p>
            <a:pPr>
              <a:lnSpc>
                <a:spcPct val="100000"/>
              </a:lnSpc>
              <a:buFont typeface="Arial" pitchFamily="34" charset="0"/>
              <a:buChar char="•"/>
            </a:pPr>
            <a:r>
              <a:rPr lang="en-US" dirty="0">
                <a:effectLst/>
                <a:latin typeface="Arial" pitchFamily="34" charset="0"/>
                <a:cs typeface="Arial" pitchFamily="34" charset="0"/>
              </a:rPr>
              <a:t>The same researchers also found that positive emotions like excitement and optimism were associated with lower risk of heart disease. (</a:t>
            </a:r>
            <a:r>
              <a:rPr lang="da-DK" dirty="0">
                <a:effectLst/>
                <a:latin typeface="Arial" pitchFamily="34" charset="0"/>
                <a:cs typeface="Arial" pitchFamily="34" charset="0"/>
              </a:rPr>
              <a:t>Eichstaedt, et al., 2015a, 2015b)</a:t>
            </a:r>
          </a:p>
          <a:p>
            <a:pPr>
              <a:lnSpc>
                <a:spcPct val="100000"/>
              </a:lnSpc>
              <a:buFont typeface="Arial" pitchFamily="34" charset="0"/>
              <a:buChar char="•"/>
            </a:pPr>
            <a:r>
              <a:rPr lang="en-US" dirty="0">
                <a:effectLst/>
                <a:latin typeface="Arial" pitchFamily="34" charset="0"/>
                <a:cs typeface="Arial" pitchFamily="34" charset="0"/>
              </a:rPr>
              <a:t>Ireland, Schwartz, Chen, Ungar, and </a:t>
            </a:r>
            <a:r>
              <a:rPr lang="en-US" dirty="0" err="1">
                <a:effectLst/>
                <a:latin typeface="Arial" pitchFamily="34" charset="0"/>
                <a:cs typeface="Arial" pitchFamily="34" charset="0"/>
              </a:rPr>
              <a:t>Albarracin</a:t>
            </a:r>
            <a:r>
              <a:rPr lang="en-US" dirty="0">
                <a:effectLst/>
                <a:latin typeface="Arial" pitchFamily="34" charset="0"/>
                <a:cs typeface="Arial" pitchFamily="34" charset="0"/>
              </a:rPr>
              <a:t> (2015) studied HIV prevalence and learned that sexually transmitted infection rates and references to risky behavior on Twitter were associated with higher HIV prevalence in all counties except those with high rates of future orientation. </a:t>
            </a:r>
          </a:p>
        </p:txBody>
      </p:sp>
      <p:sp>
        <p:nvSpPr>
          <p:cNvPr id="2" name="TextBox 1"/>
          <p:cNvSpPr txBox="1"/>
          <p:nvPr/>
        </p:nvSpPr>
        <p:spPr>
          <a:xfrm>
            <a:off x="990600" y="5084709"/>
            <a:ext cx="10210800"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Eichstaedt</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J. C., Schwartz, H. A., Kern, M. L., Park, G.,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Labarthe</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D. R., Merchant, R. M., Jha, S., Agrawal, M.,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Dziurzynski</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L. A., Sap, M.,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Weeg</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C., Larson, E. E., Ungar, L. H., &amp; Seligman, M. E. P. (2015a). Psychological language on Twitter predicts county-level heart disease mortality.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2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Psychological Science, Vol 26</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(2), 159-169.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Eichstaedt</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J. C., Schwartz, H. A., Kern, M . L.,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Labarthe</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D. L., Merchant, R.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M.,Jha</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S., Agrawal, M.,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Dziurzynski</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L. A., Sap, M.,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Weeg</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C., Larson,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E. E., Ungar, L. H., &amp; Seligman, M. E. P. (2015b). Psychological language on Twitter predicts county-level heart disease mortality. </a:t>
            </a:r>
            <a:r>
              <a:rPr kumimoji="0" lang="en-US" sz="12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Psychological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     Science</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1-11.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Ireland, M. E., Schwartz, H. A., Chen, Q., Ungar, L. H., &amp;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Albarracin</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D. (2015). Future-oriented tweets predict lower county-level HIV prevalence in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the United States. </a:t>
            </a:r>
            <a:r>
              <a:rPr kumimoji="0" lang="en-US" sz="12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Health Psychology, 34</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1252-1260.</a:t>
            </a:r>
          </a:p>
        </p:txBody>
      </p:sp>
    </p:spTree>
    <p:extLst>
      <p:ext uri="{BB962C8B-B14F-4D97-AF65-F5344CB8AC3E}">
        <p14:creationId xmlns:p14="http://schemas.microsoft.com/office/powerpoint/2010/main" val="345956795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52401"/>
            <a:ext cx="8229600" cy="1235075"/>
          </a:xfrm>
        </p:spPr>
        <p:txBody>
          <a:bodyPr>
            <a:normAutofit/>
          </a:bodyPr>
          <a:lstStyle/>
          <a:p>
            <a:pPr algn="ctr" eaLnBrk="1" hangingPunct="1">
              <a:defRPr/>
            </a:pPr>
            <a:r>
              <a:rPr lang="en-US" sz="4000" dirty="0">
                <a:effectLst/>
                <a:latin typeface="Arial" pitchFamily="34" charset="0"/>
              </a:rPr>
              <a:t>Language: </a:t>
            </a:r>
            <a:r>
              <a:rPr lang="en-US" sz="3600" dirty="0">
                <a:effectLst/>
              </a:rPr>
              <a:t>Costs? </a:t>
            </a:r>
            <a:r>
              <a:rPr lang="en-US" sz="2800" dirty="0">
                <a:effectLst/>
              </a:rPr>
              <a:t>(cont.)</a:t>
            </a:r>
            <a:endParaRPr lang="en-US" sz="3600" dirty="0">
              <a:effectLst/>
              <a:latin typeface="Arial" pitchFamily="34" charset="0"/>
            </a:endParaRPr>
          </a:p>
        </p:txBody>
      </p:sp>
      <p:sp>
        <p:nvSpPr>
          <p:cNvPr id="547843" name="Rectangle 3"/>
          <p:cNvSpPr>
            <a:spLocks noGrp="1" noChangeArrowheads="1"/>
          </p:cNvSpPr>
          <p:nvPr>
            <p:ph idx="1"/>
          </p:nvPr>
        </p:nvSpPr>
        <p:spPr>
          <a:xfrm>
            <a:off x="857250" y="1219200"/>
            <a:ext cx="10344150" cy="4572000"/>
          </a:xfrm>
        </p:spPr>
        <p:txBody>
          <a:bodyPr>
            <a:normAutofit/>
          </a:bodyPr>
          <a:lstStyle/>
          <a:p>
            <a:r>
              <a:rPr lang="en-US" dirty="0">
                <a:effectLst/>
                <a:cs typeface="Arial" pitchFamily="34" charset="0"/>
              </a:rPr>
              <a:t>Across 13 outcomes, language-based personality estimates replicated patterns that have been observed in individual-level and geographic studies, including higher Republican vote share in less agreeable counties and increased life satisfaction in more conscientious counties. (Giorgi et al., 2021)</a:t>
            </a:r>
          </a:p>
          <a:p>
            <a:r>
              <a:rPr lang="en-US" dirty="0">
                <a:effectLst/>
                <a:cs typeface="Arial" pitchFamily="34" charset="0"/>
              </a:rPr>
              <a:t>Researchers found through preregistered confirmatory behavioral experiments found that </a:t>
            </a:r>
            <a:r>
              <a:rPr lang="en-US" dirty="0" err="1">
                <a:effectLst/>
                <a:cs typeface="Arial" pitchFamily="34" charset="0"/>
              </a:rPr>
              <a:t>overperception</a:t>
            </a:r>
            <a:r>
              <a:rPr lang="en-US" dirty="0">
                <a:effectLst/>
                <a:cs typeface="Arial" pitchFamily="34" charset="0"/>
              </a:rPr>
              <a:t> of individuals’ moral outrage causes over-perception of collective moral outrage and inflates beliefs about hostile communication norms, group affective polarization and ideological extremity. Together, these results highlight how individual-level </a:t>
            </a:r>
            <a:r>
              <a:rPr lang="en-US" dirty="0" err="1">
                <a:effectLst/>
                <a:cs typeface="Arial" pitchFamily="34" charset="0"/>
              </a:rPr>
              <a:t>overperceptions</a:t>
            </a:r>
            <a:r>
              <a:rPr lang="en-US" dirty="0">
                <a:effectLst/>
                <a:cs typeface="Arial" pitchFamily="34" charset="0"/>
              </a:rPr>
              <a:t> of online moral outrage produce collective over-perceptions that have the potential to warp our social knowledge of moral and political attitudes. (Brady et al., 2023)</a:t>
            </a:r>
          </a:p>
          <a:p>
            <a:endParaRPr lang="en-US" dirty="0">
              <a:effectLst/>
              <a:cs typeface="Arial" pitchFamily="34" charset="0"/>
            </a:endParaRPr>
          </a:p>
        </p:txBody>
      </p:sp>
      <p:sp>
        <p:nvSpPr>
          <p:cNvPr id="2" name="TextBox 1"/>
          <p:cNvSpPr txBox="1"/>
          <p:nvPr/>
        </p:nvSpPr>
        <p:spPr>
          <a:xfrm>
            <a:off x="857250" y="5655365"/>
            <a:ext cx="10234820"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Brady, W. J., McLoughlin, K. L., Torres, M. P., Luo, K. F., Gendron, M., &amp; Crockett, M. J. (2023).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Overperception</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of moral outrage in online social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Arial" pitchFamily="34" charset="0"/>
                <a:cs typeface="Arial" pitchFamily="34" charset="0"/>
              </a:rPr>
              <a:t>   </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networks inflates beliefs about intergroup hostility. </a:t>
            </a:r>
            <a:r>
              <a:rPr kumimoji="0" lang="en-US" sz="12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Nature Human </a:t>
            </a:r>
            <a:r>
              <a:rPr kumimoji="0" lang="en-US" sz="1200" b="0" i="1" u="none" strike="noStrike" kern="1200" cap="none" spc="0" normalizeH="0" baseline="0" noProof="0" dirty="0" err="1">
                <a:ln>
                  <a:noFill/>
                </a:ln>
                <a:solidFill>
                  <a:prstClr val="white"/>
                </a:solidFill>
                <a:effectLst/>
                <a:uLnTx/>
                <a:uFillTx/>
                <a:latin typeface="Arial" pitchFamily="34" charset="0"/>
                <a:ea typeface="+mn-ea"/>
                <a:cs typeface="Arial" pitchFamily="34" charset="0"/>
              </a:rPr>
              <a:t>Behav</a:t>
            </a:r>
            <a:r>
              <a:rPr lang="en-US" sz="1200" i="1" dirty="0" err="1">
                <a:solidFill>
                  <a:prstClr val="white"/>
                </a:solidFill>
                <a:latin typeface="Arial" pitchFamily="34" charset="0"/>
                <a:cs typeface="Arial" pitchFamily="34" charset="0"/>
              </a:rPr>
              <a:t>iour</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hlinkClick r:id="rId3"/>
              </a:rPr>
              <a:t>https://doi.org/10.1038/s41562-023-</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01582-0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Arial" pitchFamily="34" charset="0"/>
                <a:cs typeface="Arial" pitchFamily="34" charset="0"/>
              </a:rPr>
              <a:t>Giorgi, S., Nguyen, K L., Eichstaedt, J. C., Kern, M. L., </a:t>
            </a:r>
            <a:r>
              <a:rPr lang="en-US" sz="1200" dirty="0" err="1">
                <a:solidFill>
                  <a:prstClr val="white"/>
                </a:solidFill>
                <a:latin typeface="Arial" pitchFamily="34" charset="0"/>
                <a:cs typeface="Arial" pitchFamily="34" charset="0"/>
              </a:rPr>
              <a:t>Yaden</a:t>
            </a:r>
            <a:r>
              <a:rPr lang="en-US" sz="1200" dirty="0">
                <a:solidFill>
                  <a:prstClr val="white"/>
                </a:solidFill>
                <a:latin typeface="Arial" pitchFamily="34" charset="0"/>
                <a:cs typeface="Arial" pitchFamily="34" charset="0"/>
              </a:rPr>
              <a:t>, D. B., et. (2021). Regional personality assessment through social media language.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1" dirty="0">
                <a:solidFill>
                  <a:prstClr val="white"/>
                </a:solidFill>
                <a:latin typeface="Arial" pitchFamily="34" charset="0"/>
                <a:cs typeface="Arial" pitchFamily="34" charset="0"/>
              </a:rPr>
              <a:t>     Journal of Personality, </a:t>
            </a:r>
            <a:r>
              <a:rPr lang="en-US" sz="1200" dirty="0">
                <a:solidFill>
                  <a:prstClr val="white"/>
                </a:solidFill>
                <a:latin typeface="Arial" pitchFamily="34" charset="0"/>
                <a:cs typeface="Arial" pitchFamily="34" charset="0"/>
              </a:rPr>
              <a:t>1-21. DOI: 10.1111/jopy.12674</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48468774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641" y="147279"/>
            <a:ext cx="10058400" cy="5807207"/>
          </a:xfrm>
          <a:prstGeom prst="rect">
            <a:avLst/>
          </a:prstGeom>
        </p:spPr>
      </p:pic>
      <p:sp>
        <p:nvSpPr>
          <p:cNvPr id="3" name="Rectangle 2"/>
          <p:cNvSpPr/>
          <p:nvPr/>
        </p:nvSpPr>
        <p:spPr>
          <a:xfrm flipH="1">
            <a:off x="637306" y="0"/>
            <a:ext cx="10626437" cy="360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7" name="Rectangle 6"/>
          <p:cNvSpPr/>
          <p:nvPr/>
        </p:nvSpPr>
        <p:spPr>
          <a:xfrm flipH="1">
            <a:off x="943909" y="5678497"/>
            <a:ext cx="10626437" cy="3390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8" name="Rectangle 7"/>
          <p:cNvSpPr/>
          <p:nvPr/>
        </p:nvSpPr>
        <p:spPr>
          <a:xfrm flipH="1">
            <a:off x="10848108" y="345915"/>
            <a:ext cx="928250" cy="54729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9" name="Rectangle 8"/>
          <p:cNvSpPr/>
          <p:nvPr/>
        </p:nvSpPr>
        <p:spPr>
          <a:xfrm flipH="1">
            <a:off x="499967" y="289732"/>
            <a:ext cx="928250" cy="54729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8675" name="TextBox 8"/>
          <p:cNvSpPr txBox="1">
            <a:spLocks noChangeArrowheads="1"/>
          </p:cNvSpPr>
          <p:nvPr/>
        </p:nvSpPr>
        <p:spPr bwMode="auto">
          <a:xfrm>
            <a:off x="1818553" y="5703238"/>
            <a:ext cx="8545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2"/>
                </a:solidFill>
                <a:latin typeface="Times New Roman" panose="02020603050405020304" pitchFamily="18" charset="0"/>
                <a:ea typeface="MS PGothic" panose="020B0600070205080204" pitchFamily="34" charset="-128"/>
              </a:defRPr>
            </a:lvl1pPr>
            <a:lvl2pPr marL="742950" indent="-285750" eaLnBrk="0" hangingPunct="0">
              <a:defRPr sz="2800">
                <a:solidFill>
                  <a:schemeClr val="tx2"/>
                </a:solidFill>
                <a:latin typeface="Times New Roman" panose="02020603050405020304" pitchFamily="18" charset="0"/>
                <a:ea typeface="MS PGothic" panose="020B0600070205080204" pitchFamily="34" charset="-128"/>
              </a:defRPr>
            </a:lvl2pPr>
            <a:lvl3pPr marL="1143000" indent="-228600" eaLnBrk="0" hangingPunct="0">
              <a:defRPr sz="2800">
                <a:solidFill>
                  <a:schemeClr val="tx2"/>
                </a:solidFill>
                <a:latin typeface="Times New Roman" panose="02020603050405020304" pitchFamily="18" charset="0"/>
                <a:ea typeface="MS PGothic" panose="020B0600070205080204" pitchFamily="34" charset="-128"/>
              </a:defRPr>
            </a:lvl3pPr>
            <a:lvl4pPr marL="1600200" indent="-228600" eaLnBrk="0" hangingPunct="0">
              <a:defRPr sz="2800">
                <a:solidFill>
                  <a:schemeClr val="tx2"/>
                </a:solidFill>
                <a:latin typeface="Times New Roman" panose="02020603050405020304" pitchFamily="18" charset="0"/>
                <a:ea typeface="MS PGothic" panose="020B0600070205080204" pitchFamily="34" charset="-128"/>
              </a:defRPr>
            </a:lvl4pPr>
            <a:lvl5pPr marL="2057400" indent="-228600" eaLnBrk="0" hangingPunct="0">
              <a:defRPr sz="2800">
                <a:solidFill>
                  <a:schemeClr val="tx2"/>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2"/>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2"/>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2"/>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2"/>
                </a:solidFill>
                <a:latin typeface="Times New Roman" panose="02020603050405020304" pitchFamily="18" charset="0"/>
                <a:ea typeface="MS PGothic" panose="020B0600070205080204" pitchFamily="34"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rPr>
              <a:t>Common Words Associated with Risk</a:t>
            </a:r>
          </a:p>
        </p:txBody>
      </p:sp>
    </p:spTree>
    <p:extLst>
      <p:ext uri="{BB962C8B-B14F-4D97-AF65-F5344CB8AC3E}">
        <p14:creationId xmlns:p14="http://schemas.microsoft.com/office/powerpoint/2010/main" val="15940096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6627" name="TextBox 8"/>
          <p:cNvSpPr txBox="1">
            <a:spLocks noChangeArrowheads="1"/>
          </p:cNvSpPr>
          <p:nvPr/>
        </p:nvSpPr>
        <p:spPr bwMode="auto">
          <a:xfrm>
            <a:off x="1034144" y="5762726"/>
            <a:ext cx="98139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2"/>
                </a:solidFill>
                <a:latin typeface="Times New Roman" panose="02020603050405020304" pitchFamily="18" charset="0"/>
                <a:ea typeface="MS PGothic" panose="020B0600070205080204" pitchFamily="34" charset="-128"/>
              </a:defRPr>
            </a:lvl1pPr>
            <a:lvl2pPr marL="742950" indent="-285750" eaLnBrk="0" hangingPunct="0">
              <a:defRPr sz="2800">
                <a:solidFill>
                  <a:schemeClr val="tx2"/>
                </a:solidFill>
                <a:latin typeface="Times New Roman" panose="02020603050405020304" pitchFamily="18" charset="0"/>
                <a:ea typeface="MS PGothic" panose="020B0600070205080204" pitchFamily="34" charset="-128"/>
              </a:defRPr>
            </a:lvl2pPr>
            <a:lvl3pPr marL="1143000" indent="-228600" eaLnBrk="0" hangingPunct="0">
              <a:defRPr sz="2800">
                <a:solidFill>
                  <a:schemeClr val="tx2"/>
                </a:solidFill>
                <a:latin typeface="Times New Roman" panose="02020603050405020304" pitchFamily="18" charset="0"/>
                <a:ea typeface="MS PGothic" panose="020B0600070205080204" pitchFamily="34" charset="-128"/>
              </a:defRPr>
            </a:lvl3pPr>
            <a:lvl4pPr marL="1600200" indent="-228600" eaLnBrk="0" hangingPunct="0">
              <a:defRPr sz="2800">
                <a:solidFill>
                  <a:schemeClr val="tx2"/>
                </a:solidFill>
                <a:latin typeface="Times New Roman" panose="02020603050405020304" pitchFamily="18" charset="0"/>
                <a:ea typeface="MS PGothic" panose="020B0600070205080204" pitchFamily="34" charset="-128"/>
              </a:defRPr>
            </a:lvl4pPr>
            <a:lvl5pPr marL="2057400" indent="-228600" eaLnBrk="0" hangingPunct="0">
              <a:defRPr sz="2800">
                <a:solidFill>
                  <a:schemeClr val="tx2"/>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2"/>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2"/>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2"/>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2"/>
                </a:solidFill>
                <a:latin typeface="Times New Roman" panose="02020603050405020304" pitchFamily="18" charset="0"/>
                <a:ea typeface="MS PGothic" panose="020B0600070205080204" pitchFamily="34"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B050"/>
                </a:solidFill>
                <a:effectLst/>
                <a:uLnTx/>
                <a:uFillTx/>
                <a:latin typeface="Arial" panose="020B0604020202020204" pitchFamily="34" charset="0"/>
                <a:ea typeface="MS PGothic" panose="020B0600070205080204" pitchFamily="34" charset="-128"/>
                <a:cs typeface="Arial" panose="020B0604020202020204" pitchFamily="34" charset="0"/>
              </a:rPr>
              <a:t>Common Words That Have Protective Qualities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143" y="258336"/>
            <a:ext cx="10058400" cy="5429170"/>
          </a:xfrm>
          <a:prstGeom prst="rect">
            <a:avLst/>
          </a:prstGeom>
        </p:spPr>
      </p:pic>
      <p:sp>
        <p:nvSpPr>
          <p:cNvPr id="7" name="Rectangle 6"/>
          <p:cNvSpPr/>
          <p:nvPr/>
        </p:nvSpPr>
        <p:spPr>
          <a:xfrm flipH="1">
            <a:off x="637306" y="0"/>
            <a:ext cx="10626437" cy="360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8" name="Rectangle 7"/>
          <p:cNvSpPr/>
          <p:nvPr/>
        </p:nvSpPr>
        <p:spPr>
          <a:xfrm flipH="1">
            <a:off x="750124" y="5336242"/>
            <a:ext cx="10626437" cy="360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9" name="Rectangle 8"/>
          <p:cNvSpPr/>
          <p:nvPr/>
        </p:nvSpPr>
        <p:spPr>
          <a:xfrm flipH="1">
            <a:off x="499967" y="289732"/>
            <a:ext cx="928250" cy="54729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0" name="Rectangle 9"/>
          <p:cNvSpPr/>
          <p:nvPr/>
        </p:nvSpPr>
        <p:spPr>
          <a:xfrm flipH="1">
            <a:off x="10848108" y="345915"/>
            <a:ext cx="928250" cy="54729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82932532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9364" y="258537"/>
            <a:ext cx="8229600" cy="1006475"/>
          </a:xfrm>
        </p:spPr>
        <p:txBody>
          <a:bodyPr/>
          <a:lstStyle/>
          <a:p>
            <a:pPr eaLnBrk="1" hangingPunct="1"/>
            <a:r>
              <a:rPr lang="en-US" dirty="0">
                <a:solidFill>
                  <a:schemeClr val="tx1"/>
                </a:solidFill>
                <a:effectLst/>
                <a:latin typeface="Arial" panose="020B0604020202020204" pitchFamily="34" charset="0"/>
              </a:rPr>
              <a:t>Tidbits</a:t>
            </a:r>
          </a:p>
        </p:txBody>
      </p:sp>
      <p:sp>
        <p:nvSpPr>
          <p:cNvPr id="547843" name="Rectangle 3"/>
          <p:cNvSpPr>
            <a:spLocks noGrp="1" noChangeArrowheads="1"/>
          </p:cNvSpPr>
          <p:nvPr>
            <p:ph idx="1"/>
          </p:nvPr>
        </p:nvSpPr>
        <p:spPr>
          <a:xfrm>
            <a:off x="884583" y="1379764"/>
            <a:ext cx="10131349" cy="5249636"/>
          </a:xfrm>
          <a:ln>
            <a:noFill/>
          </a:ln>
          <a:effectLst/>
        </p:spPr>
        <p:txBody>
          <a:bodyPr>
            <a:normAutofit/>
          </a:bodyPr>
          <a:lstStyle/>
          <a:p>
            <a:pPr marL="609600" indent="-609600">
              <a:lnSpc>
                <a:spcPct val="80000"/>
              </a:lnSpc>
              <a:buClr>
                <a:schemeClr val="tx1"/>
              </a:buClr>
              <a:buSzTx/>
              <a:buFont typeface="Arial" pitchFamily="34" charset="0"/>
              <a:buChar char="•"/>
              <a:defRPr/>
            </a:pPr>
            <a:r>
              <a:rPr lang="en-US" sz="2800" dirty="0">
                <a:solidFill>
                  <a:srgbClr val="FFFFFF"/>
                </a:solidFill>
                <a:effectLst/>
              </a:rPr>
              <a:t>For copyright reasons and confidentiality some of PowerPoint slides may be absent from your handouts.</a:t>
            </a:r>
          </a:p>
          <a:p>
            <a:pPr marL="609600" indent="-609600">
              <a:lnSpc>
                <a:spcPct val="80000"/>
              </a:lnSpc>
              <a:buClr>
                <a:schemeClr val="tx1"/>
              </a:buClr>
              <a:buSzTx/>
              <a:buFont typeface="Arial" pitchFamily="34" charset="0"/>
              <a:buChar char="•"/>
              <a:defRPr/>
            </a:pPr>
            <a:r>
              <a:rPr lang="en-US" sz="2800" dirty="0">
                <a:solidFill>
                  <a:srgbClr val="FFFFFF"/>
                </a:solidFill>
                <a:effectLst/>
              </a:rPr>
              <a:t>To download a PDF of this presentation, please go to: </a:t>
            </a:r>
            <a:r>
              <a:rPr lang="en-US" sz="2800" dirty="0">
                <a:solidFill>
                  <a:srgbClr val="6699FF"/>
                </a:solidFill>
                <a:effectLst/>
              </a:rPr>
              <a:t>www.bobbertolino.com.</a:t>
            </a:r>
          </a:p>
          <a:p>
            <a:pPr marL="609600" indent="-609600">
              <a:lnSpc>
                <a:spcPct val="80000"/>
              </a:lnSpc>
              <a:buClr>
                <a:schemeClr val="tx1"/>
              </a:buClr>
              <a:buSzTx/>
              <a:buFont typeface="Arial" pitchFamily="34" charset="0"/>
              <a:buChar char="•"/>
              <a:defRPr/>
            </a:pPr>
            <a:r>
              <a:rPr lang="en-US" sz="2800" dirty="0">
                <a:solidFill>
                  <a:srgbClr val="FFFFFF"/>
                </a:solidFill>
                <a:effectLst/>
              </a:rPr>
              <a:t>Please share the ideas from this presentation. You have permission to reproduce the handouts. I only ask that you maintain the integrity of the content.</a:t>
            </a:r>
          </a:p>
          <a:p>
            <a:pPr marL="609600" indent="-609600">
              <a:lnSpc>
                <a:spcPct val="80000"/>
              </a:lnSpc>
              <a:buClr>
                <a:schemeClr val="tx1"/>
              </a:buClr>
              <a:buSzTx/>
              <a:buFont typeface="Arial" pitchFamily="34" charset="0"/>
              <a:buChar char="•"/>
              <a:defRPr/>
            </a:pPr>
            <a:r>
              <a:rPr lang="en-US" sz="2800" dirty="0">
                <a:solidFill>
                  <a:srgbClr val="FFFFFF"/>
                </a:solidFill>
                <a:effectLst/>
              </a:rPr>
              <a:t>Contact: rbertolino@maryville.edu; 314.529.9659</a:t>
            </a:r>
            <a:endParaRPr lang="en-US" sz="2800" dirty="0">
              <a:solidFill>
                <a:srgbClr val="6699FF"/>
              </a:solidFill>
              <a:effectLst/>
            </a:endParaRPr>
          </a:p>
        </p:txBody>
      </p:sp>
      <p:pic>
        <p:nvPicPr>
          <p:cNvPr id="6" name="Picture 5" descr="C:\Users\Scott D. Miller\Desktop\ICCE.png"/>
          <p:cNvPicPr>
            <a:picLocks noChangeAspect="1" noChangeArrowheads="1"/>
          </p:cNvPicPr>
          <p:nvPr/>
        </p:nvPicPr>
        <p:blipFill>
          <a:blip r:embed="rId3" cstate="print"/>
          <a:srcRect/>
          <a:stretch>
            <a:fillRect/>
          </a:stretch>
        </p:blipFill>
        <p:spPr bwMode="auto">
          <a:xfrm>
            <a:off x="8984198" y="5606687"/>
            <a:ext cx="1935325" cy="482437"/>
          </a:xfrm>
          <a:prstGeom prst="rect">
            <a:avLst/>
          </a:prstGeom>
          <a:noFill/>
          <a:ln w="9525">
            <a:noFill/>
            <a:miter lim="800000"/>
            <a:headEnd/>
            <a:tailEnd/>
          </a:ln>
        </p:spPr>
      </p:pic>
      <p:pic>
        <p:nvPicPr>
          <p:cNvPr id="7" name="Picture 6" descr="MUlogo_Stack_White.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7"/>
              <a:stretch>
                <a:fillRect/>
              </a:stretch>
            </p:blipFill>
          </mc:Choice>
          <mc:Fallback>
            <p:blipFill>
              <a:blip r:embed="rId8"/>
              <a:stretch>
                <a:fillRect/>
              </a:stretch>
            </p:blipFill>
          </mc:Fallback>
        </mc:AlternateContent>
        <p:spPr>
          <a:xfrm>
            <a:off x="6008204" y="5606687"/>
            <a:ext cx="1913532" cy="587106"/>
          </a:xfrm>
          <a:prstGeom prst="rect">
            <a:avLst/>
          </a:prstGeom>
        </p:spPr>
      </p:pic>
      <p:pic>
        <p:nvPicPr>
          <p:cNvPr id="9218" name="Picture 2" descr="http://bobbertolino.com/Homepage/imag001.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89482" y="5250667"/>
            <a:ext cx="973393" cy="1005840"/>
          </a:xfrm>
          <a:prstGeom prst="rect">
            <a:avLst/>
          </a:prstGeom>
        </p:spPr>
      </p:pic>
      <p:sp>
        <p:nvSpPr>
          <p:cNvPr id="3" name="TextBox 2"/>
          <p:cNvSpPr txBox="1"/>
          <p:nvPr/>
        </p:nvSpPr>
        <p:spPr>
          <a:xfrm>
            <a:off x="1307960" y="6304454"/>
            <a:ext cx="1736435"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bobbertolino.com</a:t>
            </a:r>
          </a:p>
        </p:txBody>
      </p:sp>
      <p:pic>
        <p:nvPicPr>
          <p:cNvPr id="9220" name="Picture 4" descr="Youth In Nee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67774" y="5457429"/>
            <a:ext cx="1477968"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44426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7" name="Rectangle 6"/>
          <p:cNvSpPr/>
          <p:nvPr/>
        </p:nvSpPr>
        <p:spPr>
          <a:xfrm flipH="1">
            <a:off x="637306" y="0"/>
            <a:ext cx="10626437" cy="360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8" name="Rectangle 7"/>
          <p:cNvSpPr/>
          <p:nvPr/>
        </p:nvSpPr>
        <p:spPr>
          <a:xfrm flipH="1">
            <a:off x="750124" y="5336242"/>
            <a:ext cx="10626437" cy="360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9" name="Rectangle 8"/>
          <p:cNvSpPr/>
          <p:nvPr/>
        </p:nvSpPr>
        <p:spPr>
          <a:xfrm flipH="1">
            <a:off x="499967" y="289732"/>
            <a:ext cx="928250" cy="54729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0" name="Rectangle 9"/>
          <p:cNvSpPr/>
          <p:nvPr/>
        </p:nvSpPr>
        <p:spPr>
          <a:xfrm flipH="1">
            <a:off x="10848108" y="345915"/>
            <a:ext cx="928250" cy="54729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4" name="Picture 3">
            <a:extLst>
              <a:ext uri="{FF2B5EF4-FFF2-40B4-BE49-F238E27FC236}">
                <a16:creationId xmlns:a16="http://schemas.microsoft.com/office/drawing/2014/main" id="{1BA00F4D-2577-2570-ACCB-3987DF581830}"/>
              </a:ext>
            </a:extLst>
          </p:cNvPr>
          <p:cNvPicPr>
            <a:picLocks noChangeAspect="1"/>
          </p:cNvPicPr>
          <p:nvPr/>
        </p:nvPicPr>
        <p:blipFill>
          <a:blip r:embed="rId3"/>
          <a:stretch>
            <a:fillRect/>
          </a:stretch>
        </p:blipFill>
        <p:spPr>
          <a:xfrm>
            <a:off x="878702" y="345915"/>
            <a:ext cx="10584940" cy="5943600"/>
          </a:xfrm>
          <a:prstGeom prst="rect">
            <a:avLst/>
          </a:prstGeom>
        </p:spPr>
      </p:pic>
    </p:spTree>
    <p:extLst>
      <p:ext uri="{BB962C8B-B14F-4D97-AF65-F5344CB8AC3E}">
        <p14:creationId xmlns:p14="http://schemas.microsoft.com/office/powerpoint/2010/main" val="29194014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7" name="Rectangle 6"/>
          <p:cNvSpPr/>
          <p:nvPr/>
        </p:nvSpPr>
        <p:spPr>
          <a:xfrm flipH="1">
            <a:off x="637306" y="0"/>
            <a:ext cx="10626437" cy="360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8" name="Rectangle 7"/>
          <p:cNvSpPr/>
          <p:nvPr/>
        </p:nvSpPr>
        <p:spPr>
          <a:xfrm flipH="1">
            <a:off x="750124" y="5336242"/>
            <a:ext cx="10626437" cy="360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9" name="Rectangle 8"/>
          <p:cNvSpPr/>
          <p:nvPr/>
        </p:nvSpPr>
        <p:spPr>
          <a:xfrm flipH="1">
            <a:off x="499967" y="289732"/>
            <a:ext cx="928250" cy="54729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0" name="Rectangle 9"/>
          <p:cNvSpPr/>
          <p:nvPr/>
        </p:nvSpPr>
        <p:spPr>
          <a:xfrm flipH="1">
            <a:off x="10848108" y="345915"/>
            <a:ext cx="928250" cy="54729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3" name="Picture 2">
            <a:extLst>
              <a:ext uri="{FF2B5EF4-FFF2-40B4-BE49-F238E27FC236}">
                <a16:creationId xmlns:a16="http://schemas.microsoft.com/office/drawing/2014/main" id="{7F047BC4-69F8-110F-F9B4-E204AB6C9C47}"/>
              </a:ext>
            </a:extLst>
          </p:cNvPr>
          <p:cNvPicPr>
            <a:picLocks noChangeAspect="1"/>
          </p:cNvPicPr>
          <p:nvPr/>
        </p:nvPicPr>
        <p:blipFill>
          <a:blip r:embed="rId3"/>
          <a:stretch>
            <a:fillRect/>
          </a:stretch>
        </p:blipFill>
        <p:spPr>
          <a:xfrm>
            <a:off x="915305" y="360218"/>
            <a:ext cx="10584951" cy="5943600"/>
          </a:xfrm>
          <a:prstGeom prst="rect">
            <a:avLst/>
          </a:prstGeom>
        </p:spPr>
      </p:pic>
    </p:spTree>
    <p:extLst>
      <p:ext uri="{BB962C8B-B14F-4D97-AF65-F5344CB8AC3E}">
        <p14:creationId xmlns:p14="http://schemas.microsoft.com/office/powerpoint/2010/main" val="16056200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046570" y="147781"/>
            <a:ext cx="9962364" cy="1187243"/>
          </a:xfrm>
        </p:spPr>
        <p:txBody>
          <a:bodyPr>
            <a:noAutofit/>
          </a:bodyPr>
          <a:lstStyle/>
          <a:p>
            <a:pPr algn="ctr" eaLnBrk="1" hangingPunct="1"/>
            <a:r>
              <a:rPr lang="en-US" sz="4267" dirty="0">
                <a:solidFill>
                  <a:schemeClr val="bg1"/>
                </a:solidFill>
                <a:latin typeface="Arial" panose="020B0604020202020204" pitchFamily="34" charset="0"/>
                <a:cs typeface="Arial" panose="020B0604020202020204" pitchFamily="34" charset="0"/>
              </a:rPr>
              <a:t>Examples of Negative Rhetoric</a:t>
            </a:r>
            <a:endParaRPr lang="en-US" sz="3733" dirty="0">
              <a:solidFill>
                <a:schemeClr val="bg1"/>
              </a:solidFill>
              <a:latin typeface="Arial" panose="020B0604020202020204" pitchFamily="34" charset="0"/>
              <a:cs typeface="Arial" panose="020B0604020202020204" pitchFamily="34" charset="0"/>
            </a:endParaRPr>
          </a:p>
        </p:txBody>
      </p:sp>
      <p:sp>
        <p:nvSpPr>
          <p:cNvPr id="547843" name="Rectangle 3"/>
          <p:cNvSpPr>
            <a:spLocks noGrp="1" noChangeArrowheads="1"/>
          </p:cNvSpPr>
          <p:nvPr>
            <p:ph type="body" idx="1"/>
          </p:nvPr>
        </p:nvSpPr>
        <p:spPr>
          <a:xfrm>
            <a:off x="960120" y="1472185"/>
            <a:ext cx="10241280" cy="4658602"/>
          </a:xfrm>
        </p:spPr>
        <p:txBody>
          <a:bodyPr>
            <a:noAutofit/>
          </a:bodyPr>
          <a:lstStyle/>
          <a:p>
            <a:pPr>
              <a:spcBef>
                <a:spcPts val="400"/>
              </a:spcBef>
              <a:buClr>
                <a:schemeClr val="bg1"/>
              </a:buClr>
              <a:defRPr/>
            </a:pPr>
            <a:r>
              <a:rPr lang="en-US" sz="2400" dirty="0">
                <a:solidFill>
                  <a:schemeClr val="bg1"/>
                </a:solidFill>
                <a:latin typeface="Arial" panose="020B0604020202020204" pitchFamily="34" charset="0"/>
                <a:cs typeface="Arial" panose="020B0604020202020204" pitchFamily="34" charset="0"/>
              </a:rPr>
              <a:t>Blame others (with a common theme of dividing among racial lines)</a:t>
            </a:r>
          </a:p>
          <a:p>
            <a:pPr>
              <a:spcBef>
                <a:spcPts val="400"/>
              </a:spcBef>
              <a:buClr>
                <a:schemeClr val="bg1"/>
              </a:buClr>
              <a:defRPr/>
            </a:pPr>
            <a:r>
              <a:rPr lang="en-US" sz="2400" dirty="0">
                <a:solidFill>
                  <a:schemeClr val="bg1"/>
                </a:solidFill>
                <a:latin typeface="Arial" panose="020B0604020202020204" pitchFamily="34" charset="0"/>
                <a:cs typeface="Arial" panose="020B0604020202020204" pitchFamily="34" charset="0"/>
              </a:rPr>
              <a:t>Demonize those seen as the opposition</a:t>
            </a:r>
          </a:p>
          <a:p>
            <a:pPr>
              <a:spcBef>
                <a:spcPts val="400"/>
              </a:spcBef>
              <a:buClr>
                <a:schemeClr val="bg1"/>
              </a:buClr>
              <a:defRPr/>
            </a:pPr>
            <a:r>
              <a:rPr lang="en-US" sz="2400" dirty="0">
                <a:solidFill>
                  <a:schemeClr val="bg1"/>
                </a:solidFill>
                <a:latin typeface="Arial" panose="020B0604020202020204" pitchFamily="34" charset="0"/>
                <a:cs typeface="Arial" panose="020B0604020202020204" pitchFamily="34" charset="0"/>
              </a:rPr>
              <a:t>Attack the objective truth (which include refuting mainstream science)</a:t>
            </a:r>
          </a:p>
          <a:p>
            <a:pPr>
              <a:spcBef>
                <a:spcPts val="400"/>
              </a:spcBef>
              <a:buClr>
                <a:schemeClr val="bg1"/>
              </a:buClr>
              <a:defRPr/>
            </a:pPr>
            <a:r>
              <a:rPr lang="en-US" sz="2400" dirty="0">
                <a:solidFill>
                  <a:schemeClr val="bg1"/>
                </a:solidFill>
                <a:latin typeface="Arial" panose="020B0604020202020204" pitchFamily="34" charset="0"/>
                <a:cs typeface="Arial" panose="020B0604020202020204" pitchFamily="34" charset="0"/>
              </a:rPr>
              <a:t>Attack the mainstream media</a:t>
            </a:r>
          </a:p>
          <a:p>
            <a:pPr>
              <a:spcBef>
                <a:spcPts val="400"/>
              </a:spcBef>
              <a:buClr>
                <a:schemeClr val="bg1"/>
              </a:buClr>
              <a:defRPr/>
            </a:pPr>
            <a:r>
              <a:rPr lang="en-US" sz="2400" dirty="0">
                <a:solidFill>
                  <a:schemeClr val="bg1"/>
                </a:solidFill>
                <a:latin typeface="Arial" panose="020B0604020202020204" pitchFamily="34" charset="0"/>
                <a:cs typeface="Arial" panose="020B0604020202020204" pitchFamily="34" charset="0"/>
              </a:rPr>
              <a:t>Attempt to blur reality and convince others to spread those blurred realities</a:t>
            </a:r>
          </a:p>
          <a:p>
            <a:pPr>
              <a:spcBef>
                <a:spcPts val="400"/>
              </a:spcBef>
              <a:buClr>
                <a:schemeClr val="bg1"/>
              </a:buClr>
              <a:defRPr/>
            </a:pPr>
            <a:r>
              <a:rPr lang="en-US" sz="2400" dirty="0">
                <a:solidFill>
                  <a:schemeClr val="bg1"/>
                </a:solidFill>
                <a:latin typeface="Arial" panose="020B0604020202020204" pitchFamily="34" charset="0"/>
                <a:cs typeface="Arial" panose="020B0604020202020204" pitchFamily="34" charset="0"/>
              </a:rPr>
              <a:t>Embrace extremes</a:t>
            </a:r>
          </a:p>
          <a:p>
            <a:pPr>
              <a:spcBef>
                <a:spcPts val="400"/>
              </a:spcBef>
              <a:buClr>
                <a:schemeClr val="bg1"/>
              </a:buClr>
              <a:defRPr/>
            </a:pPr>
            <a:r>
              <a:rPr lang="en-US" sz="2400" dirty="0">
                <a:solidFill>
                  <a:schemeClr val="bg1"/>
                </a:solidFill>
                <a:latin typeface="Arial" panose="020B0604020202020204" pitchFamily="34" charset="0"/>
                <a:cs typeface="Arial" panose="020B0604020202020204" pitchFamily="34" charset="0"/>
              </a:rPr>
              <a:t>Attack domestic democratic processes</a:t>
            </a:r>
          </a:p>
          <a:p>
            <a:pPr>
              <a:spcBef>
                <a:spcPts val="400"/>
              </a:spcBef>
              <a:buClr>
                <a:schemeClr val="bg1"/>
              </a:buClr>
              <a:defRPr/>
            </a:pPr>
            <a:r>
              <a:rPr lang="en-US" sz="2400" dirty="0">
                <a:solidFill>
                  <a:schemeClr val="bg1"/>
                </a:solidFill>
                <a:latin typeface="Arial" panose="020B0604020202020204" pitchFamily="34" charset="0"/>
                <a:cs typeface="Arial" panose="020B0604020202020204" pitchFamily="34" charset="0"/>
              </a:rPr>
              <a:t>Rejection of international norms</a:t>
            </a:r>
          </a:p>
          <a:p>
            <a:pPr>
              <a:spcBef>
                <a:spcPts val="400"/>
              </a:spcBef>
              <a:buClr>
                <a:schemeClr val="bg1"/>
              </a:buClr>
              <a:defRPr/>
            </a:pPr>
            <a:r>
              <a:rPr lang="en-US" sz="2400" dirty="0">
                <a:solidFill>
                  <a:schemeClr val="bg1"/>
                </a:solidFill>
                <a:latin typeface="Arial" panose="020B0604020202020204" pitchFamily="34" charset="0"/>
                <a:cs typeface="Arial" panose="020B0604020202020204" pitchFamily="34" charset="0"/>
              </a:rPr>
              <a:t>Attack the judiciary and rule of law</a:t>
            </a:r>
          </a:p>
          <a:p>
            <a:pPr>
              <a:spcBef>
                <a:spcPts val="400"/>
              </a:spcBef>
              <a:buClr>
                <a:schemeClr val="bg1"/>
              </a:buClr>
              <a:defRPr/>
            </a:pP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613717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fade">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fade">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fade">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fade">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fade">
                                      <p:cBhvr>
                                        <p:cTn id="27" dur="500"/>
                                        <p:tgtEl>
                                          <p:spTgt spid="547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47843">
                                            <p:txEl>
                                              <p:pRg st="5" end="5"/>
                                            </p:txEl>
                                          </p:spTgt>
                                        </p:tgtEl>
                                        <p:attrNameLst>
                                          <p:attrName>style.visibility</p:attrName>
                                        </p:attrNameLst>
                                      </p:cBhvr>
                                      <p:to>
                                        <p:strVal val="visible"/>
                                      </p:to>
                                    </p:set>
                                    <p:animEffect transition="in" filter="fade">
                                      <p:cBhvr>
                                        <p:cTn id="32" dur="500"/>
                                        <p:tgtEl>
                                          <p:spTgt spid="5478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47843">
                                            <p:txEl>
                                              <p:pRg st="6" end="6"/>
                                            </p:txEl>
                                          </p:spTgt>
                                        </p:tgtEl>
                                        <p:attrNameLst>
                                          <p:attrName>style.visibility</p:attrName>
                                        </p:attrNameLst>
                                      </p:cBhvr>
                                      <p:to>
                                        <p:strVal val="visible"/>
                                      </p:to>
                                    </p:set>
                                    <p:animEffect transition="in" filter="fade">
                                      <p:cBhvr>
                                        <p:cTn id="37" dur="500"/>
                                        <p:tgtEl>
                                          <p:spTgt spid="5478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47843">
                                            <p:txEl>
                                              <p:pRg st="7" end="7"/>
                                            </p:txEl>
                                          </p:spTgt>
                                        </p:tgtEl>
                                        <p:attrNameLst>
                                          <p:attrName>style.visibility</p:attrName>
                                        </p:attrNameLst>
                                      </p:cBhvr>
                                      <p:to>
                                        <p:strVal val="visible"/>
                                      </p:to>
                                    </p:set>
                                    <p:animEffect transition="in" filter="fade">
                                      <p:cBhvr>
                                        <p:cTn id="42" dur="500"/>
                                        <p:tgtEl>
                                          <p:spTgt spid="54784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47843">
                                            <p:txEl>
                                              <p:pRg st="8" end="8"/>
                                            </p:txEl>
                                          </p:spTgt>
                                        </p:tgtEl>
                                        <p:attrNameLst>
                                          <p:attrName>style.visibility</p:attrName>
                                        </p:attrNameLst>
                                      </p:cBhvr>
                                      <p:to>
                                        <p:strVal val="visible"/>
                                      </p:to>
                                    </p:set>
                                    <p:animEffect transition="in" filter="fade">
                                      <p:cBhvr>
                                        <p:cTn id="47" dur="500"/>
                                        <p:tgtEl>
                                          <p:spTgt spid="5478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046570" y="147781"/>
            <a:ext cx="9962364" cy="1187243"/>
          </a:xfrm>
        </p:spPr>
        <p:txBody>
          <a:bodyPr>
            <a:noAutofit/>
          </a:bodyPr>
          <a:lstStyle/>
          <a:p>
            <a:pPr algn="ctr" eaLnBrk="1" hangingPunct="1"/>
            <a:r>
              <a:rPr lang="en-US" sz="4267" dirty="0">
                <a:solidFill>
                  <a:schemeClr val="bg1"/>
                </a:solidFill>
                <a:latin typeface="Arial" panose="020B0604020202020204" pitchFamily="34" charset="0"/>
                <a:cs typeface="Arial" panose="020B0604020202020204" pitchFamily="34" charset="0"/>
              </a:rPr>
              <a:t>Lessons Learned</a:t>
            </a:r>
            <a:endParaRPr lang="en-US" sz="3733" dirty="0">
              <a:solidFill>
                <a:schemeClr val="bg1"/>
              </a:solidFill>
              <a:latin typeface="Arial" panose="020B0604020202020204" pitchFamily="34" charset="0"/>
              <a:cs typeface="Arial" panose="020B0604020202020204" pitchFamily="34" charset="0"/>
            </a:endParaRPr>
          </a:p>
        </p:txBody>
      </p:sp>
      <p:sp>
        <p:nvSpPr>
          <p:cNvPr id="547843" name="Rectangle 3"/>
          <p:cNvSpPr>
            <a:spLocks noGrp="1" noChangeArrowheads="1"/>
          </p:cNvSpPr>
          <p:nvPr>
            <p:ph type="body" idx="1"/>
          </p:nvPr>
        </p:nvSpPr>
        <p:spPr>
          <a:xfrm>
            <a:off x="960120" y="1472185"/>
            <a:ext cx="10241280" cy="4658602"/>
          </a:xfrm>
        </p:spPr>
        <p:txBody>
          <a:bodyPr>
            <a:noAutofit/>
          </a:bodyPr>
          <a:lstStyle/>
          <a:p>
            <a:pPr>
              <a:spcBef>
                <a:spcPts val="400"/>
              </a:spcBef>
              <a:buClr>
                <a:schemeClr val="bg1"/>
              </a:buClr>
              <a:defRPr/>
            </a:pPr>
            <a:r>
              <a:rPr lang="en-US" sz="3600" dirty="0">
                <a:solidFill>
                  <a:schemeClr val="bg1"/>
                </a:solidFill>
                <a:latin typeface="Arial" panose="020B0604020202020204" pitchFamily="34" charset="0"/>
                <a:cs typeface="Arial" panose="020B0604020202020204" pitchFamily="34" charset="0"/>
              </a:rPr>
              <a:t>Sticks and stones can break bones AND words do hurt. The consequences are greater than we knew.</a:t>
            </a:r>
          </a:p>
          <a:p>
            <a:pPr>
              <a:spcBef>
                <a:spcPts val="400"/>
              </a:spcBef>
              <a:buClr>
                <a:schemeClr val="bg1"/>
              </a:buClr>
              <a:defRPr/>
            </a:pPr>
            <a:r>
              <a:rPr lang="en-US" sz="3600" dirty="0">
                <a:solidFill>
                  <a:schemeClr val="bg1"/>
                </a:solidFill>
                <a:latin typeface="Arial" panose="020B0604020202020204" pitchFamily="34" charset="0"/>
                <a:cs typeface="Arial" panose="020B0604020202020204" pitchFamily="34" charset="0"/>
              </a:rPr>
              <a:t>More talk isn’t always better.</a:t>
            </a:r>
          </a:p>
          <a:p>
            <a:pPr>
              <a:spcBef>
                <a:spcPts val="400"/>
              </a:spcBef>
              <a:buClr>
                <a:schemeClr val="bg1"/>
              </a:buClr>
              <a:defRPr/>
            </a:pPr>
            <a:r>
              <a:rPr lang="en-US" sz="3600" dirty="0">
                <a:solidFill>
                  <a:schemeClr val="bg1"/>
                </a:solidFill>
                <a:latin typeface="Arial" panose="020B0604020202020204" pitchFamily="34" charset="0"/>
                <a:cs typeface="Arial" panose="020B0604020202020204" pitchFamily="34" charset="0"/>
              </a:rPr>
              <a:t>We </a:t>
            </a:r>
            <a:r>
              <a:rPr lang="en-US" sz="3600" i="1" dirty="0">
                <a:solidFill>
                  <a:schemeClr val="bg1"/>
                </a:solidFill>
                <a:latin typeface="Arial" panose="020B0604020202020204" pitchFamily="34" charset="0"/>
                <a:cs typeface="Arial" panose="020B0604020202020204" pitchFamily="34" charset="0"/>
              </a:rPr>
              <a:t>should </a:t>
            </a:r>
            <a:r>
              <a:rPr lang="en-US" sz="3600" dirty="0">
                <a:solidFill>
                  <a:schemeClr val="bg1"/>
                </a:solidFill>
                <a:latin typeface="Arial" panose="020B0604020202020204" pitchFamily="34" charset="0"/>
                <a:cs typeface="Arial" panose="020B0604020202020204" pitchFamily="34" charset="0"/>
              </a:rPr>
              <a:t>step into conversations when those conversations have can harm.</a:t>
            </a:r>
          </a:p>
        </p:txBody>
      </p:sp>
    </p:spTree>
    <p:extLst>
      <p:ext uri="{BB962C8B-B14F-4D97-AF65-F5344CB8AC3E}">
        <p14:creationId xmlns:p14="http://schemas.microsoft.com/office/powerpoint/2010/main" val="1406488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fade">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fade">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fade">
                                      <p:cBhvr>
                                        <p:cTn id="17" dur="500"/>
                                        <p:tgtEl>
                                          <p:spTgt spid="547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a:extLst>
            <a:ext uri="{FF2B5EF4-FFF2-40B4-BE49-F238E27FC236}">
              <a16:creationId xmlns:a16="http://schemas.microsoft.com/office/drawing/2014/main" id="{24ED3F66-44AA-D8EC-F335-AE14E42683B5}"/>
            </a:ext>
          </a:extLst>
        </p:cNvPr>
        <p:cNvGrpSpPr/>
        <p:nvPr/>
      </p:nvGrpSpPr>
      <p:grpSpPr>
        <a:xfrm>
          <a:off x="0" y="0"/>
          <a:ext cx="0" cy="0"/>
          <a:chOff x="0" y="0"/>
          <a:chExt cx="0" cy="0"/>
        </a:xfrm>
      </p:grpSpPr>
      <p:sp>
        <p:nvSpPr>
          <p:cNvPr id="547842" name="Rectangle 2">
            <a:extLst>
              <a:ext uri="{FF2B5EF4-FFF2-40B4-BE49-F238E27FC236}">
                <a16:creationId xmlns:a16="http://schemas.microsoft.com/office/drawing/2014/main" id="{33B5AAD0-B7FD-AA89-8D5B-5AF98366E341}"/>
              </a:ext>
            </a:extLst>
          </p:cNvPr>
          <p:cNvSpPr>
            <a:spLocks noGrp="1" noChangeArrowheads="1"/>
          </p:cNvSpPr>
          <p:nvPr>
            <p:ph type="title"/>
          </p:nvPr>
        </p:nvSpPr>
        <p:spPr>
          <a:xfrm>
            <a:off x="1046570" y="147781"/>
            <a:ext cx="9962364" cy="1187243"/>
          </a:xfrm>
        </p:spPr>
        <p:txBody>
          <a:bodyPr>
            <a:noAutofit/>
          </a:bodyPr>
          <a:lstStyle/>
          <a:p>
            <a:pPr algn="ctr" eaLnBrk="1" hangingPunct="1"/>
            <a:r>
              <a:rPr lang="en-US" sz="4267" dirty="0">
                <a:solidFill>
                  <a:schemeClr val="bg1"/>
                </a:solidFill>
                <a:latin typeface="Arial" panose="020B0604020202020204" pitchFamily="34" charset="0"/>
                <a:cs typeface="Arial" panose="020B0604020202020204" pitchFamily="34" charset="0"/>
              </a:rPr>
              <a:t>Have We Not Learned?</a:t>
            </a:r>
            <a:endParaRPr lang="en-US" sz="3733" dirty="0">
              <a:solidFill>
                <a:schemeClr val="bg1"/>
              </a:solidFill>
              <a:latin typeface="Arial" panose="020B0604020202020204" pitchFamily="34" charset="0"/>
              <a:cs typeface="Arial" panose="020B0604020202020204" pitchFamily="34" charset="0"/>
            </a:endParaRPr>
          </a:p>
        </p:txBody>
      </p:sp>
      <p:sp>
        <p:nvSpPr>
          <p:cNvPr id="547843" name="Rectangle 3">
            <a:extLst>
              <a:ext uri="{FF2B5EF4-FFF2-40B4-BE49-F238E27FC236}">
                <a16:creationId xmlns:a16="http://schemas.microsoft.com/office/drawing/2014/main" id="{07101BF6-C295-F37A-4176-20E5FBD6AFDB}"/>
              </a:ext>
            </a:extLst>
          </p:cNvPr>
          <p:cNvSpPr>
            <a:spLocks noGrp="1" noChangeArrowheads="1"/>
          </p:cNvSpPr>
          <p:nvPr>
            <p:ph type="body" idx="1"/>
          </p:nvPr>
        </p:nvSpPr>
        <p:spPr>
          <a:xfrm>
            <a:off x="960120" y="1472185"/>
            <a:ext cx="10241280" cy="3777909"/>
          </a:xfrm>
        </p:spPr>
        <p:txBody>
          <a:bodyPr>
            <a:noAutofit/>
          </a:bodyPr>
          <a:lstStyle/>
          <a:p>
            <a:pPr>
              <a:spcBef>
                <a:spcPts val="400"/>
              </a:spcBef>
              <a:buClr>
                <a:schemeClr val="bg1"/>
              </a:buClr>
              <a:defRPr/>
            </a:pPr>
            <a:r>
              <a:rPr lang="en-US" sz="3200" dirty="0">
                <a:solidFill>
                  <a:schemeClr val="bg1"/>
                </a:solidFill>
                <a:latin typeface="Arial" panose="020B0604020202020204" pitchFamily="34" charset="0"/>
                <a:cs typeface="Arial" panose="020B0604020202020204" pitchFamily="34" charset="0"/>
              </a:rPr>
              <a:t>Frustrated with Thomas A. Becket, Archbishop of Canterbury, King Henry II uttered, “Will no one rid me of this meddlesome priest” (1170, Dec. 29</a:t>
            </a:r>
            <a:r>
              <a:rPr lang="en-US" sz="3200" baseline="30000" dirty="0">
                <a:solidFill>
                  <a:schemeClr val="bg1"/>
                </a:solidFill>
                <a:latin typeface="Arial" panose="020B0604020202020204" pitchFamily="34" charset="0"/>
                <a:cs typeface="Arial" panose="020B0604020202020204" pitchFamily="34" charset="0"/>
              </a:rPr>
              <a:t>th</a:t>
            </a:r>
            <a:r>
              <a:rPr lang="en-US" sz="3200" dirty="0">
                <a:solidFill>
                  <a:schemeClr val="bg1"/>
                </a:solidFill>
                <a:latin typeface="Arial" panose="020B0604020202020204" pitchFamily="34" charset="0"/>
                <a:cs typeface="Arial" panose="020B0604020202020204" pitchFamily="34" charset="0"/>
              </a:rPr>
              <a:t>) (Littleton, 1772, p. 353).</a:t>
            </a:r>
          </a:p>
          <a:p>
            <a:pPr>
              <a:spcBef>
                <a:spcPts val="400"/>
              </a:spcBef>
              <a:buClr>
                <a:schemeClr val="bg1"/>
              </a:buClr>
              <a:defRPr/>
            </a:pPr>
            <a:r>
              <a:rPr lang="en-US" sz="3200" dirty="0">
                <a:solidFill>
                  <a:schemeClr val="bg1"/>
                </a:solidFill>
                <a:latin typeface="Arial" panose="020B0604020202020204" pitchFamily="34" charset="0"/>
                <a:cs typeface="Arial" panose="020B0604020202020204" pitchFamily="34" charset="0"/>
              </a:rPr>
              <a:t>Becket was subsequently murdered by four knights.</a:t>
            </a:r>
          </a:p>
          <a:p>
            <a:pPr>
              <a:spcBef>
                <a:spcPts val="400"/>
              </a:spcBef>
              <a:buClr>
                <a:schemeClr val="bg1"/>
              </a:buClr>
              <a:defRPr/>
            </a:pPr>
            <a:r>
              <a:rPr lang="en-US" sz="3200" dirty="0">
                <a:solidFill>
                  <a:schemeClr val="bg1"/>
                </a:solidFill>
                <a:latin typeface="Arial" panose="020B0604020202020204" pitchFamily="34" charset="0"/>
                <a:cs typeface="Arial" panose="020B0604020202020204" pitchFamily="34" charset="0"/>
              </a:rPr>
              <a:t>This phrase is commonly used in modern-day contexts to express that a ruler’s wish may be interpreted as a command by their subordinates.  </a:t>
            </a:r>
          </a:p>
        </p:txBody>
      </p:sp>
      <p:sp>
        <p:nvSpPr>
          <p:cNvPr id="2" name="TextBox 1">
            <a:extLst>
              <a:ext uri="{FF2B5EF4-FFF2-40B4-BE49-F238E27FC236}">
                <a16:creationId xmlns:a16="http://schemas.microsoft.com/office/drawing/2014/main" id="{FA47E232-D1BF-D2FC-325A-50D9F68A19DE}"/>
              </a:ext>
            </a:extLst>
          </p:cNvPr>
          <p:cNvSpPr txBox="1"/>
          <p:nvPr/>
        </p:nvSpPr>
        <p:spPr>
          <a:xfrm>
            <a:off x="1520575" y="5866544"/>
            <a:ext cx="8393987" cy="338554"/>
          </a:xfrm>
          <a:prstGeom prst="rect">
            <a:avLst/>
          </a:prstGeom>
          <a:no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Littleton, G. (1772). </a:t>
            </a:r>
            <a:r>
              <a:rPr lang="en-US" sz="1600" i="1" dirty="0">
                <a:solidFill>
                  <a:schemeClr val="bg1"/>
                </a:solidFill>
                <a:latin typeface="Arial" panose="020B0604020202020204" pitchFamily="34" charset="0"/>
                <a:cs typeface="Arial" panose="020B0604020202020204" pitchFamily="34" charset="0"/>
              </a:rPr>
              <a:t>History of the life </a:t>
            </a:r>
            <a:r>
              <a:rPr lang="en-US" sz="1600" i="1" dirty="0" err="1">
                <a:solidFill>
                  <a:schemeClr val="bg1"/>
                </a:solidFill>
                <a:latin typeface="Arial" panose="020B0604020202020204" pitchFamily="34" charset="0"/>
                <a:cs typeface="Arial" panose="020B0604020202020204" pitchFamily="34" charset="0"/>
              </a:rPr>
              <a:t>og</a:t>
            </a:r>
            <a:r>
              <a:rPr lang="en-US" sz="1600" i="1" dirty="0">
                <a:solidFill>
                  <a:schemeClr val="bg1"/>
                </a:solidFill>
                <a:latin typeface="Arial" panose="020B0604020202020204" pitchFamily="34" charset="0"/>
                <a:cs typeface="Arial" panose="020B0604020202020204" pitchFamily="34" charset="0"/>
              </a:rPr>
              <a:t> King Henry the Second </a:t>
            </a:r>
            <a:r>
              <a:rPr lang="en-US" sz="1600" dirty="0">
                <a:solidFill>
                  <a:schemeClr val="bg1"/>
                </a:solidFill>
                <a:latin typeface="Arial" panose="020B0604020202020204" pitchFamily="34" charset="0"/>
                <a:cs typeface="Arial" panose="020B0604020202020204" pitchFamily="34" charset="0"/>
              </a:rPr>
              <a:t>(Vol. 4). London: </a:t>
            </a:r>
            <a:r>
              <a:rPr lang="en-US" sz="1600" dirty="0" err="1">
                <a:solidFill>
                  <a:schemeClr val="bg1"/>
                </a:solidFill>
                <a:latin typeface="Arial" panose="020B0604020202020204" pitchFamily="34" charset="0"/>
                <a:cs typeface="Arial" panose="020B0604020202020204" pitchFamily="34" charset="0"/>
              </a:rPr>
              <a:t>Dodstey</a:t>
            </a:r>
            <a:r>
              <a:rPr lang="en-US" sz="16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2300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fade">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fade">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fade">
                                      <p:cBhvr>
                                        <p:cTn id="17" dur="500"/>
                                        <p:tgtEl>
                                          <p:spTgt spid="547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61D9A2-77EA-E2F4-6A16-4880FD71D000}"/>
              </a:ext>
            </a:extLst>
          </p:cNvPr>
          <p:cNvSpPr>
            <a:spLocks noGrp="1"/>
          </p:cNvSpPr>
          <p:nvPr>
            <p:ph type="body" idx="1"/>
          </p:nvPr>
        </p:nvSpPr>
        <p:spPr>
          <a:xfrm>
            <a:off x="6096000" y="1733682"/>
            <a:ext cx="5612525" cy="4845268"/>
          </a:xfrm>
        </p:spPr>
        <p:txBody>
          <a:bodyPr>
            <a:normAutofit/>
          </a:bodyPr>
          <a:lstStyle/>
          <a:p>
            <a:r>
              <a:rPr lang="en-US" sz="2800" b="0" i="0" dirty="0">
                <a:solidFill>
                  <a:schemeClr val="tx1"/>
                </a:solidFill>
                <a:effectLst/>
                <a:latin typeface="Arial" panose="020B0604020202020204" pitchFamily="34" charset="0"/>
                <a:cs typeface="Arial" panose="020B0604020202020204" pitchFamily="34" charset="0"/>
              </a:rPr>
              <a:t>“You are looking at the most dangerous animal in the world. It alone of all the animals that ever lived can exterminate (and has) entire species of animals. Now it has the power to wipe out all life on earth.”</a:t>
            </a:r>
            <a:endParaRPr lang="en-US" sz="2800" dirty="0">
              <a:solidFill>
                <a:schemeClr val="tx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2D79239-BB52-7423-EDFA-73EC180A6A98}"/>
              </a:ext>
            </a:extLst>
          </p:cNvPr>
          <p:cNvPicPr>
            <a:picLocks noChangeAspect="1"/>
          </p:cNvPicPr>
          <p:nvPr/>
        </p:nvPicPr>
        <p:blipFill>
          <a:blip r:embed="rId3"/>
          <a:stretch>
            <a:fillRect/>
          </a:stretch>
        </p:blipFill>
        <p:spPr>
          <a:xfrm>
            <a:off x="0" y="0"/>
            <a:ext cx="5515782" cy="6858000"/>
          </a:xfrm>
          <a:prstGeom prst="rect">
            <a:avLst/>
          </a:prstGeom>
        </p:spPr>
      </p:pic>
      <p:sp>
        <p:nvSpPr>
          <p:cNvPr id="6" name="TextBox 5">
            <a:extLst>
              <a:ext uri="{FF2B5EF4-FFF2-40B4-BE49-F238E27FC236}">
                <a16:creationId xmlns:a16="http://schemas.microsoft.com/office/drawing/2014/main" id="{66D435A2-D6BB-9611-F442-F6F6AD107495}"/>
              </a:ext>
            </a:extLst>
          </p:cNvPr>
          <p:cNvSpPr txBox="1"/>
          <p:nvPr/>
        </p:nvSpPr>
        <p:spPr>
          <a:xfrm>
            <a:off x="6096000" y="521208"/>
            <a:ext cx="5379720"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1963 Bronx Zoo Exhibit</a:t>
            </a:r>
          </a:p>
        </p:txBody>
      </p:sp>
    </p:spTree>
    <p:extLst>
      <p:ext uri="{BB962C8B-B14F-4D97-AF65-F5344CB8AC3E}">
        <p14:creationId xmlns:p14="http://schemas.microsoft.com/office/powerpoint/2010/main" val="287300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3" name="Rectangle 3"/>
          <p:cNvSpPr>
            <a:spLocks noGrp="1" noChangeArrowheads="1"/>
          </p:cNvSpPr>
          <p:nvPr>
            <p:ph type="subTitle" idx="1"/>
          </p:nvPr>
        </p:nvSpPr>
        <p:spPr>
          <a:xfrm>
            <a:off x="5056632" y="4416552"/>
            <a:ext cx="6217920" cy="1399032"/>
          </a:xfrm>
        </p:spPr>
        <p:txBody>
          <a:bodyPr>
            <a:normAutofit/>
          </a:bodyPr>
          <a:lstStyle/>
          <a:p>
            <a:pPr algn="l">
              <a:defRPr/>
            </a:pPr>
            <a:r>
              <a:rPr lang="en-US" dirty="0"/>
              <a:t>– Elie Wiesel</a:t>
            </a:r>
          </a:p>
          <a:p>
            <a:pPr algn="l">
              <a:defRPr/>
            </a:pPr>
            <a:r>
              <a:rPr lang="en-US" sz="2000" dirty="0">
                <a:effectLst/>
              </a:rPr>
              <a:t>	1986 Noble Peace Prize Acceptance Speech</a:t>
            </a:r>
          </a:p>
        </p:txBody>
      </p:sp>
      <p:sp>
        <p:nvSpPr>
          <p:cNvPr id="3" name="Title 2">
            <a:extLst>
              <a:ext uri="{FF2B5EF4-FFF2-40B4-BE49-F238E27FC236}">
                <a16:creationId xmlns:a16="http://schemas.microsoft.com/office/drawing/2014/main" id="{BB5C7529-15E4-E0C6-1848-011DC29CA2F4}"/>
              </a:ext>
            </a:extLst>
          </p:cNvPr>
          <p:cNvSpPr>
            <a:spLocks noGrp="1"/>
          </p:cNvSpPr>
          <p:nvPr>
            <p:ph type="ctrTitle"/>
          </p:nvPr>
        </p:nvSpPr>
        <p:spPr>
          <a:xfrm>
            <a:off x="1595269" y="1122362"/>
            <a:ext cx="9001462" cy="3068637"/>
          </a:xfrm>
        </p:spPr>
        <p:txBody>
          <a:bodyPr>
            <a:normAutofit fontScale="90000"/>
          </a:bodyPr>
          <a:lstStyle/>
          <a:p>
            <a:r>
              <a:rPr lang="en-US" sz="4000" dirty="0">
                <a:effectLst/>
              </a:rPr>
              <a:t>“I swore never to be silent whenever and wherever human beings endure suffering and humiliation. We must always take sides. Neutrality helps the oppressor, never the victim. Silence encourages the tormentor, never the tormented.”</a:t>
            </a:r>
          </a:p>
        </p:txBody>
      </p:sp>
    </p:spTree>
    <p:extLst>
      <p:ext uri="{BB962C8B-B14F-4D97-AF65-F5344CB8AC3E}">
        <p14:creationId xmlns:p14="http://schemas.microsoft.com/office/powerpoint/2010/main" val="1473670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3" name="Rectangle 3"/>
          <p:cNvSpPr>
            <a:spLocks noGrp="1" noChangeArrowheads="1"/>
          </p:cNvSpPr>
          <p:nvPr>
            <p:ph type="subTitle" idx="1"/>
          </p:nvPr>
        </p:nvSpPr>
        <p:spPr>
          <a:xfrm>
            <a:off x="4069080" y="4191000"/>
            <a:ext cx="6931152" cy="1447800"/>
          </a:xfrm>
        </p:spPr>
        <p:txBody>
          <a:bodyPr/>
          <a:lstStyle/>
          <a:p>
            <a:pPr>
              <a:defRPr/>
            </a:pPr>
            <a:r>
              <a:rPr lang="en-US" dirty="0"/>
              <a:t>– Bessel van der Kolk</a:t>
            </a:r>
          </a:p>
          <a:p>
            <a:pPr>
              <a:defRPr/>
            </a:pPr>
            <a:r>
              <a:rPr lang="en-US" sz="2000" dirty="0">
                <a:effectLst/>
              </a:rPr>
              <a:t>	2014, </a:t>
            </a:r>
            <a:r>
              <a:rPr lang="en-US" sz="2000" i="1" dirty="0">
                <a:effectLst/>
              </a:rPr>
              <a:t>The Body Keeps the Score</a:t>
            </a:r>
            <a:endParaRPr lang="en-US" sz="2000" dirty="0">
              <a:effectLst/>
            </a:endParaRPr>
          </a:p>
        </p:txBody>
      </p:sp>
      <p:sp>
        <p:nvSpPr>
          <p:cNvPr id="3" name="Title 2">
            <a:extLst>
              <a:ext uri="{FF2B5EF4-FFF2-40B4-BE49-F238E27FC236}">
                <a16:creationId xmlns:a16="http://schemas.microsoft.com/office/drawing/2014/main" id="{BB5C7529-15E4-E0C6-1848-011DC29CA2F4}"/>
              </a:ext>
            </a:extLst>
          </p:cNvPr>
          <p:cNvSpPr>
            <a:spLocks noGrp="1"/>
          </p:cNvSpPr>
          <p:nvPr>
            <p:ph type="ctrTitle"/>
          </p:nvPr>
        </p:nvSpPr>
        <p:spPr/>
        <p:txBody>
          <a:bodyPr>
            <a:normAutofit/>
          </a:bodyPr>
          <a:lstStyle/>
          <a:p>
            <a:r>
              <a:rPr lang="en-US" sz="4000" dirty="0">
                <a:effectLst/>
              </a:rPr>
              <a:t>“Our capacity to destroy one another</a:t>
            </a:r>
            <a:br>
              <a:rPr lang="en-US" sz="4000" dirty="0">
                <a:effectLst/>
              </a:rPr>
            </a:br>
            <a:r>
              <a:rPr lang="en-US" sz="4000" dirty="0">
                <a:effectLst/>
              </a:rPr>
              <a:t>is matched by our capacity to heal</a:t>
            </a:r>
            <a:br>
              <a:rPr lang="en-US" sz="4000" dirty="0">
                <a:effectLst/>
              </a:rPr>
            </a:br>
            <a:r>
              <a:rPr lang="en-US" sz="4000" dirty="0">
                <a:effectLst/>
              </a:rPr>
              <a:t>one another.”</a:t>
            </a:r>
          </a:p>
        </p:txBody>
      </p:sp>
    </p:spTree>
    <p:extLst>
      <p:ext uri="{BB962C8B-B14F-4D97-AF65-F5344CB8AC3E}">
        <p14:creationId xmlns:p14="http://schemas.microsoft.com/office/powerpoint/2010/main" val="12011650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Growth Mindset Characteristics Table">
            <a:extLst>
              <a:ext uri="{FF2B5EF4-FFF2-40B4-BE49-F238E27FC236}">
                <a16:creationId xmlns:a16="http://schemas.microsoft.com/office/drawing/2014/main" id="{F58DCDC5-1F94-4038-967F-9D1FE566A75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5673" y="297290"/>
            <a:ext cx="11058386" cy="62179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02213AF-E259-436A-BBFD-9CC936605040}"/>
              </a:ext>
            </a:extLst>
          </p:cNvPr>
          <p:cNvSpPr/>
          <p:nvPr/>
        </p:nvSpPr>
        <p:spPr>
          <a:xfrm>
            <a:off x="4622800" y="6136640"/>
            <a:ext cx="2621280" cy="378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3419963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219200" y="223155"/>
            <a:ext cx="9753600" cy="1148445"/>
          </a:xfrm>
          <a:solidFill>
            <a:schemeClr val="tx1"/>
          </a:solidFill>
        </p:spPr>
        <p:txBody>
          <a:bodyPr>
            <a:normAutofit/>
          </a:bodyPr>
          <a:lstStyle/>
          <a:p>
            <a:pPr algn="ctr" eaLnBrk="1" hangingPunct="1">
              <a:defRPr/>
            </a:pPr>
            <a:r>
              <a:rPr lang="en-US" dirty="0">
                <a:solidFill>
                  <a:schemeClr val="bg1"/>
                </a:solidFill>
                <a:latin typeface="Arial" pitchFamily="34" charset="0"/>
              </a:rPr>
              <a:t>An Implication of Mindset</a:t>
            </a:r>
          </a:p>
        </p:txBody>
      </p:sp>
      <p:sp>
        <p:nvSpPr>
          <p:cNvPr id="547843" name="Rectangle 3"/>
          <p:cNvSpPr>
            <a:spLocks noGrp="1" noChangeArrowheads="1"/>
          </p:cNvSpPr>
          <p:nvPr>
            <p:ph idx="1"/>
          </p:nvPr>
        </p:nvSpPr>
        <p:spPr>
          <a:xfrm>
            <a:off x="685800" y="1371601"/>
            <a:ext cx="10591800" cy="4343399"/>
          </a:xfrm>
          <a:solidFill>
            <a:schemeClr val="tx1"/>
          </a:solidFill>
          <a:effectLst/>
        </p:spPr>
        <p:txBody>
          <a:bodyPr>
            <a:noAutofit/>
          </a:bodyPr>
          <a:lstStyle/>
          <a:p>
            <a:pPr>
              <a:spcBef>
                <a:spcPts val="0"/>
              </a:spcBef>
              <a:buSzPct val="100000"/>
            </a:pPr>
            <a:r>
              <a:rPr lang="en-US" sz="2800" dirty="0">
                <a:solidFill>
                  <a:schemeClr val="bg1"/>
                </a:solidFill>
                <a:latin typeface="Arial" panose="020B0604020202020204" pitchFamily="34" charset="0"/>
                <a:cs typeface="Arial" panose="020B0604020202020204" pitchFamily="34" charset="0"/>
              </a:rPr>
              <a:t>Surgeon Atul Gawande (2007) has written about the implications of hope in medicine. Dr Gawande stated that the worst thing a physician can do is give up hope on a patient.</a:t>
            </a:r>
          </a:p>
          <a:p>
            <a:pPr>
              <a:spcBef>
                <a:spcPts val="0"/>
              </a:spcBef>
              <a:buSzPct val="100000"/>
            </a:pPr>
            <a:r>
              <a:rPr lang="en-US" sz="2800" dirty="0">
                <a:solidFill>
                  <a:schemeClr val="bg1"/>
                </a:solidFill>
                <a:latin typeface="Arial" panose="020B0604020202020204" pitchFamily="34" charset="0"/>
                <a:cs typeface="Arial" panose="020B0604020202020204" pitchFamily="34" charset="0"/>
              </a:rPr>
              <a:t>In an interview, Emil “Jay” </a:t>
            </a:r>
            <a:r>
              <a:rPr lang="en-US" sz="2800" dirty="0" err="1">
                <a:solidFill>
                  <a:schemeClr val="bg1"/>
                </a:solidFill>
                <a:latin typeface="Arial" panose="020B0604020202020204" pitchFamily="34" charset="0"/>
                <a:cs typeface="Arial" panose="020B0604020202020204" pitchFamily="34" charset="0"/>
              </a:rPr>
              <a:t>Freireich</a:t>
            </a:r>
            <a:r>
              <a:rPr lang="en-US" sz="2800" dirty="0">
                <a:solidFill>
                  <a:schemeClr val="bg1"/>
                </a:solidFill>
                <a:latin typeface="Arial" panose="020B0604020202020204" pitchFamily="34" charset="0"/>
                <a:cs typeface="Arial" panose="020B0604020202020204" pitchFamily="34" charset="0"/>
              </a:rPr>
              <a:t>, who helped discover a cure for childhood leukemia, Dr. </a:t>
            </a:r>
            <a:r>
              <a:rPr lang="en-US" sz="2800" dirty="0" err="1">
                <a:solidFill>
                  <a:schemeClr val="bg1"/>
                </a:solidFill>
                <a:latin typeface="Arial" panose="020B0604020202020204" pitchFamily="34" charset="0"/>
                <a:cs typeface="Arial" panose="020B0604020202020204" pitchFamily="34" charset="0"/>
              </a:rPr>
              <a:t>Freireich</a:t>
            </a:r>
            <a:r>
              <a:rPr lang="en-US" sz="2800" dirty="0">
                <a:solidFill>
                  <a:schemeClr val="bg1"/>
                </a:solidFill>
                <a:latin typeface="Arial" panose="020B0604020202020204" pitchFamily="34" charset="0"/>
                <a:cs typeface="Arial" panose="020B0604020202020204" pitchFamily="34" charset="0"/>
              </a:rPr>
              <a:t> remarked:</a:t>
            </a:r>
          </a:p>
          <a:p>
            <a:pPr marL="457200" lvl="1" indent="0">
              <a:spcBef>
                <a:spcPts val="0"/>
              </a:spcBef>
              <a:buSzPct val="100000"/>
              <a:buNone/>
            </a:pPr>
            <a:endParaRPr lang="en-US" sz="1600" dirty="0">
              <a:solidFill>
                <a:schemeClr val="bg1"/>
              </a:solidFill>
              <a:latin typeface="Arial" panose="020B0604020202020204" pitchFamily="34" charset="0"/>
              <a:cs typeface="Arial" panose="020B0604020202020204" pitchFamily="34" charset="0"/>
            </a:endParaRPr>
          </a:p>
          <a:p>
            <a:pPr marL="457200" lvl="1" indent="0">
              <a:spcBef>
                <a:spcPts val="0"/>
              </a:spcBef>
              <a:buSzPct val="100000"/>
              <a:buNone/>
            </a:pPr>
            <a:r>
              <a:rPr lang="en-US" sz="1800" dirty="0">
                <a:solidFill>
                  <a:schemeClr val="bg1"/>
                </a:solidFill>
                <a:latin typeface="Arial" panose="020B0604020202020204" pitchFamily="34" charset="0"/>
                <a:cs typeface="Arial" panose="020B0604020202020204" pitchFamily="34" charset="0"/>
              </a:rPr>
              <a:t>There’s no possibility of being pessimistic when people are dependent on you for their only optimism. On Tuesday morning, I make teaching rounds, and sometimes medical fellows say, “This patient is eighty years old. It’s hopeless.” Absolutely not! It’s challenging. It’s not hopeless. You have to come up with something. You have to figure out a way to help them, because people must have hope to live. (quoted in Gladwell, 2013, p. 139)</a:t>
            </a:r>
          </a:p>
          <a:p>
            <a:pPr marL="0" indent="0">
              <a:spcBef>
                <a:spcPts val="0"/>
              </a:spcBef>
              <a:buSzPct val="100000"/>
              <a:buNone/>
            </a:pPr>
            <a:endParaRPr lang="en-US" sz="2800"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04605DB-91E9-4CC4-967C-853D35B53592}"/>
              </a:ext>
            </a:extLst>
          </p:cNvPr>
          <p:cNvSpPr txBox="1"/>
          <p:nvPr/>
        </p:nvSpPr>
        <p:spPr>
          <a:xfrm>
            <a:off x="838200" y="5867606"/>
            <a:ext cx="9448800" cy="523220"/>
          </a:xfrm>
          <a:prstGeom prst="rect">
            <a:avLst/>
          </a:prstGeom>
          <a:noFill/>
        </p:spPr>
        <p:txBody>
          <a:bodyPr wrap="square" rtlCol="0">
            <a:spAutoFit/>
          </a:bodyPr>
          <a:lstStyle/>
          <a:p>
            <a:pPr marL="438912" marR="0" lvl="0" indent="-320040" algn="l" defTabSz="457200" rtl="0" eaLnBrk="1" fontAlgn="auto" latinLnBrk="0" hangingPunct="1">
              <a:lnSpc>
                <a:spcPct val="100000"/>
              </a:lnSpc>
              <a:spcBef>
                <a:spcPts val="0"/>
              </a:spcBef>
              <a:spcAft>
                <a:spcPts val="0"/>
              </a:spcAft>
              <a:buClr>
                <a:srgbClr val="F0AD00"/>
              </a:buClr>
              <a:buSzPct val="80000"/>
              <a:buFontTx/>
              <a:buNone/>
              <a:tabLst/>
              <a:defRPr/>
            </a:pPr>
            <a:r>
              <a:rPr kumimoji="0" lang="en-US" sz="1400" b="0" i="0" u="none" strike="noStrike" kern="1200" cap="none" spc="0" normalizeH="0" baseline="0" noProof="0" dirty="0">
                <a:ln>
                  <a:noFill/>
                </a:ln>
                <a:solidFill>
                  <a:schemeClr val="bg1"/>
                </a:solidFill>
                <a:effectLst/>
                <a:uLnTx/>
                <a:uFillTx/>
                <a:latin typeface="Arial" pitchFamily="34" charset="0"/>
                <a:ea typeface="ヒラギノ角ゴ Pro W3" charset="-128"/>
                <a:cs typeface="Arial" pitchFamily="34" charset="0"/>
              </a:rPr>
              <a:t>Gawande, A. (2007). </a:t>
            </a:r>
            <a:r>
              <a:rPr kumimoji="0" lang="en-US" sz="1400" b="0" i="1" u="none" strike="noStrike" kern="1200" cap="none" spc="0" normalizeH="0" baseline="0" noProof="0" dirty="0">
                <a:ln>
                  <a:noFill/>
                </a:ln>
                <a:solidFill>
                  <a:schemeClr val="bg1"/>
                </a:solidFill>
                <a:effectLst/>
                <a:uLnTx/>
                <a:uFillTx/>
                <a:latin typeface="Arial" pitchFamily="34" charset="0"/>
                <a:ea typeface="ヒラギノ角ゴ Pro W3" charset="-128"/>
                <a:cs typeface="Arial" pitchFamily="34" charset="0"/>
              </a:rPr>
              <a:t>Better: A surgeon’s notes on performance</a:t>
            </a:r>
            <a:r>
              <a:rPr kumimoji="0" lang="en-US" sz="1400" b="0" i="0" u="none" strike="noStrike" kern="1200" cap="none" spc="0" normalizeH="0" baseline="0" noProof="0" dirty="0">
                <a:ln>
                  <a:noFill/>
                </a:ln>
                <a:solidFill>
                  <a:schemeClr val="bg1"/>
                </a:solidFill>
                <a:effectLst/>
                <a:uLnTx/>
                <a:uFillTx/>
                <a:latin typeface="Arial" pitchFamily="34" charset="0"/>
                <a:ea typeface="ヒラギノ角ゴ Pro W3" charset="-128"/>
                <a:cs typeface="Arial" pitchFamily="34" charset="0"/>
              </a:rPr>
              <a:t>. New York: Henry Holt and Company.</a:t>
            </a:r>
          </a:p>
          <a:p>
            <a:pPr marL="438912" marR="0" lvl="0" indent="-320040" algn="l" defTabSz="457200" rtl="0" eaLnBrk="1" fontAlgn="auto" latinLnBrk="0" hangingPunct="1">
              <a:lnSpc>
                <a:spcPct val="100000"/>
              </a:lnSpc>
              <a:spcBef>
                <a:spcPts val="0"/>
              </a:spcBef>
              <a:spcAft>
                <a:spcPts val="0"/>
              </a:spcAft>
              <a:buClr>
                <a:srgbClr val="F0AD00"/>
              </a:buClr>
              <a:buSzPct val="80000"/>
              <a:buFontTx/>
              <a:buNone/>
              <a:tabLst/>
              <a:defRPr/>
            </a:pPr>
            <a:r>
              <a:rPr kumimoji="0" lang="en-US" sz="1400" b="0" i="0" u="none" strike="noStrike" kern="1200" cap="none" spc="0" normalizeH="0" baseline="0" noProof="0" dirty="0">
                <a:ln>
                  <a:noFill/>
                </a:ln>
                <a:solidFill>
                  <a:schemeClr val="bg1"/>
                </a:solidFill>
                <a:effectLst/>
                <a:uLnTx/>
                <a:uFillTx/>
                <a:latin typeface="Arial" pitchFamily="34" charset="0"/>
                <a:ea typeface="ヒラギノ角ゴ Pro W3" charset="-128"/>
                <a:cs typeface="Arial" pitchFamily="34" charset="0"/>
              </a:rPr>
              <a:t>Gladwell, M. (2013). </a:t>
            </a:r>
            <a:r>
              <a:rPr kumimoji="0" lang="en-US" sz="1400" b="0" i="1" u="none" strike="noStrike" kern="1200" cap="none" spc="0" normalizeH="0" baseline="0" noProof="0" dirty="0">
                <a:ln>
                  <a:noFill/>
                </a:ln>
                <a:solidFill>
                  <a:schemeClr val="bg1"/>
                </a:solidFill>
                <a:effectLst/>
                <a:uLnTx/>
                <a:uFillTx/>
                <a:latin typeface="Arial" pitchFamily="34" charset="0"/>
                <a:ea typeface="ヒラギノ角ゴ Pro W3" charset="-128"/>
                <a:cs typeface="Arial" pitchFamily="34" charset="0"/>
              </a:rPr>
              <a:t>David and Goliath: Underdogs, misfits, and the art of battling giants</a:t>
            </a:r>
            <a:r>
              <a:rPr kumimoji="0" lang="en-US" sz="1400" b="0" i="0" u="none" strike="noStrike" kern="1200" cap="none" spc="0" normalizeH="0" baseline="0" noProof="0" dirty="0">
                <a:ln>
                  <a:noFill/>
                </a:ln>
                <a:solidFill>
                  <a:schemeClr val="bg1"/>
                </a:solidFill>
                <a:effectLst/>
                <a:uLnTx/>
                <a:uFillTx/>
                <a:latin typeface="Arial" pitchFamily="34" charset="0"/>
                <a:ea typeface="ヒラギノ角ゴ Pro W3" charset="-128"/>
                <a:cs typeface="Arial" pitchFamily="34" charset="0"/>
              </a:rPr>
              <a:t>. New York: Little, Brown.</a:t>
            </a:r>
          </a:p>
        </p:txBody>
      </p:sp>
    </p:spTree>
    <p:extLst>
      <p:ext uri="{BB962C8B-B14F-4D97-AF65-F5344CB8AC3E}">
        <p14:creationId xmlns:p14="http://schemas.microsoft.com/office/powerpoint/2010/main" val="37554481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47843">
                                            <p:txEl>
                                              <p:pRg st="3" end="3"/>
                                            </p:txEl>
                                          </p:spTgt>
                                        </p:tgtEl>
                                        <p:attrNameLst>
                                          <p:attrName>style.visibility</p:attrName>
                                        </p:attrNameLst>
                                      </p:cBhvr>
                                      <p:to>
                                        <p:strVal val="visible"/>
                                      </p:to>
                                    </p:set>
                                    <p:animEffect transition="in" filter="wipe(left)">
                                      <p:cBhvr>
                                        <p:cTn id="15" dur="500"/>
                                        <p:tgtEl>
                                          <p:spTgt spid="547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a:extLst>
            <a:ext uri="{FF2B5EF4-FFF2-40B4-BE49-F238E27FC236}">
              <a16:creationId xmlns:a16="http://schemas.microsoft.com/office/drawing/2014/main" id="{CDE7B9C7-96EB-068E-5EB8-08838E43FA9C}"/>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BF99D510-C769-4A3F-B1BF-0A2F3822AE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4" y="733425"/>
            <a:ext cx="10693662" cy="5391150"/>
          </a:xfrm>
          <a:prstGeom prst="rect">
            <a:avLst/>
          </a:prstGeom>
          <a:solidFill>
            <a:srgbClr val="FFFFFF"/>
          </a:solid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5D9361A-CF8D-FEA2-E5AF-A46E90661A6C}"/>
              </a:ext>
            </a:extLst>
          </p:cNvPr>
          <p:cNvPicPr>
            <a:picLocks noChangeAspect="1"/>
          </p:cNvPicPr>
          <p:nvPr/>
        </p:nvPicPr>
        <p:blipFill>
          <a:blip r:embed="rId4"/>
          <a:stretch>
            <a:fillRect/>
          </a:stretch>
        </p:blipFill>
        <p:spPr>
          <a:xfrm>
            <a:off x="3789762" y="1114868"/>
            <a:ext cx="4628265" cy="4628265"/>
          </a:xfrm>
          <a:prstGeom prst="rect">
            <a:avLst/>
          </a:prstGeom>
        </p:spPr>
      </p:pic>
      <p:sp>
        <p:nvSpPr>
          <p:cNvPr id="11" name="Rectangle 10">
            <a:extLst>
              <a:ext uri="{FF2B5EF4-FFF2-40B4-BE49-F238E27FC236}">
                <a16:creationId xmlns:a16="http://schemas.microsoft.com/office/drawing/2014/main" id="{62DD38F0-3136-4D36-9445-AAF26688F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496" y="799817"/>
            <a:ext cx="10575170"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41943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61D9A2-77EA-E2F4-6A16-4880FD71D000}"/>
              </a:ext>
            </a:extLst>
          </p:cNvPr>
          <p:cNvSpPr>
            <a:spLocks noGrp="1"/>
          </p:cNvSpPr>
          <p:nvPr>
            <p:ph type="body" idx="1"/>
          </p:nvPr>
        </p:nvSpPr>
        <p:spPr>
          <a:xfrm>
            <a:off x="6096000" y="526674"/>
            <a:ext cx="5612525" cy="5709534"/>
          </a:xfrm>
        </p:spPr>
        <p:txBody>
          <a:bodyPr>
            <a:normAutofit fontScale="77500" lnSpcReduction="20000"/>
          </a:bodyPr>
          <a:lstStyle/>
          <a:p>
            <a:pPr marL="457200" indent="-457200" algn="l">
              <a:buFont typeface="Arial" panose="020B0604020202020204" pitchFamily="34" charset="0"/>
              <a:buChar char="•"/>
            </a:pPr>
            <a:r>
              <a:rPr lang="en-US" sz="2800" b="0" i="0" dirty="0">
                <a:solidFill>
                  <a:schemeClr val="tx1"/>
                </a:solidFill>
                <a:effectLst/>
                <a:latin typeface="Arial" panose="020B0604020202020204" pitchFamily="34" charset="0"/>
                <a:cs typeface="Arial" panose="020B0604020202020204" pitchFamily="34" charset="0"/>
              </a:rPr>
              <a:t>The Universal Declaration of Human Rights (UDHR) is a milestone document in the history of human rights was drafted by representatives with different legal and cultural backgrounds from all regions of the world. </a:t>
            </a:r>
          </a:p>
          <a:p>
            <a:pPr marL="457200" indent="-457200" algn="l">
              <a:buFont typeface="Arial" panose="020B0604020202020204" pitchFamily="34" charset="0"/>
              <a:buChar char="•"/>
            </a:pPr>
            <a:r>
              <a:rPr lang="en-US" sz="2800" b="0" i="0" dirty="0">
                <a:solidFill>
                  <a:schemeClr val="tx1"/>
                </a:solidFill>
                <a:effectLst/>
                <a:latin typeface="Arial" panose="020B0604020202020204" pitchFamily="34" charset="0"/>
                <a:cs typeface="Arial" panose="020B0604020202020204" pitchFamily="34" charset="0"/>
              </a:rPr>
              <a:t>The Declaration was proclaimed by the United Nations General Assembly in Paris on 10 December 1948 (General Assembly resolution 217 A) as a common standard of achievements for all peoples and all nations. </a:t>
            </a:r>
          </a:p>
          <a:p>
            <a:pPr marL="457200" indent="-457200" algn="l">
              <a:buFont typeface="Arial" panose="020B0604020202020204" pitchFamily="34" charset="0"/>
              <a:buChar char="•"/>
            </a:pPr>
            <a:r>
              <a:rPr lang="en-US" sz="2800" b="0" i="0" dirty="0">
                <a:solidFill>
                  <a:schemeClr val="tx1"/>
                </a:solidFill>
                <a:effectLst/>
                <a:latin typeface="Arial" panose="020B0604020202020204" pitchFamily="34" charset="0"/>
                <a:cs typeface="Arial" panose="020B0604020202020204" pitchFamily="34" charset="0"/>
              </a:rPr>
              <a:t>It sets out, for the first time, fundamental human rights to be universally protected. </a:t>
            </a:r>
            <a:endParaRPr lang="en-US" sz="2800" dirty="0">
              <a:solidFill>
                <a:schemeClr val="tx1"/>
              </a:solidFill>
              <a:latin typeface="Arial" panose="020B0604020202020204" pitchFamily="34" charset="0"/>
              <a:cs typeface="Arial" panose="020B0604020202020204" pitchFamily="34" charset="0"/>
            </a:endParaRPr>
          </a:p>
        </p:txBody>
      </p:sp>
      <p:pic>
        <p:nvPicPr>
          <p:cNvPr id="10" name="Picture 9" descr="A close-up of a newspaper&#10;&#10;Description automatically generated with low confidence">
            <a:extLst>
              <a:ext uri="{FF2B5EF4-FFF2-40B4-BE49-F238E27FC236}">
                <a16:creationId xmlns:a16="http://schemas.microsoft.com/office/drawing/2014/main" id="{7B0BD37E-60DD-CD9E-E28B-500080646D55}"/>
              </a:ext>
            </a:extLst>
          </p:cNvPr>
          <p:cNvPicPr>
            <a:picLocks noChangeAspect="1"/>
          </p:cNvPicPr>
          <p:nvPr/>
        </p:nvPicPr>
        <p:blipFill>
          <a:blip r:embed="rId3"/>
          <a:stretch>
            <a:fillRect/>
          </a:stretch>
        </p:blipFill>
        <p:spPr>
          <a:xfrm>
            <a:off x="483475" y="0"/>
            <a:ext cx="5086350" cy="6858000"/>
          </a:xfrm>
          <a:prstGeom prst="rect">
            <a:avLst/>
          </a:prstGeom>
        </p:spPr>
      </p:pic>
    </p:spTree>
    <p:extLst>
      <p:ext uri="{BB962C8B-B14F-4D97-AF65-F5344CB8AC3E}">
        <p14:creationId xmlns:p14="http://schemas.microsoft.com/office/powerpoint/2010/main" val="6912401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95520" y="76202"/>
            <a:ext cx="10012545" cy="1588211"/>
          </a:xfrm>
          <a:effectLst/>
        </p:spPr>
        <p:txBody>
          <a:bodyPr>
            <a:noAutofit/>
          </a:bodyPr>
          <a:lstStyle/>
          <a:p>
            <a:pPr>
              <a:defRPr/>
            </a:pPr>
            <a:r>
              <a:rPr lang="en-US" sz="4000" dirty="0">
                <a:solidFill>
                  <a:schemeClr val="bg1"/>
                </a:solidFill>
                <a:latin typeface="Arial" pitchFamily="34" charset="0"/>
                <a:cs typeface="Arial" pitchFamily="34" charset="0"/>
              </a:rPr>
              <a:t>How to Use Language As a Vehicle for Change in Health &amp; Mental Health</a:t>
            </a:r>
          </a:p>
        </p:txBody>
      </p:sp>
      <p:sp>
        <p:nvSpPr>
          <p:cNvPr id="5" name="Content Placeholder 4"/>
          <p:cNvSpPr>
            <a:spLocks noGrp="1"/>
          </p:cNvSpPr>
          <p:nvPr>
            <p:ph idx="1"/>
          </p:nvPr>
        </p:nvSpPr>
        <p:spPr>
          <a:xfrm>
            <a:off x="689114" y="1746607"/>
            <a:ext cx="10669169" cy="4739033"/>
          </a:xfrm>
          <a:effectLst/>
        </p:spPr>
        <p:txBody>
          <a:bodyPr>
            <a:normAutofit/>
          </a:bodyPr>
          <a:lstStyle/>
          <a:p>
            <a:pPr marL="514350" indent="-514350">
              <a:spcBef>
                <a:spcPts val="600"/>
              </a:spcBef>
              <a:buClr>
                <a:schemeClr val="bg1"/>
              </a:buClr>
              <a:buSzPct val="100000"/>
              <a:buFont typeface="+mj-lt"/>
              <a:buAutoNum type="arabicPeriod"/>
              <a:defRPr/>
            </a:pPr>
            <a:r>
              <a:rPr lang="en-US" sz="3600" dirty="0">
                <a:solidFill>
                  <a:schemeClr val="bg1"/>
                </a:solidFill>
                <a:latin typeface="Arial" panose="020B0604020202020204" pitchFamily="34" charset="0"/>
                <a:cs typeface="Arial" panose="020B0604020202020204" pitchFamily="34" charset="0"/>
              </a:rPr>
              <a:t>Use person-first language</a:t>
            </a:r>
          </a:p>
          <a:p>
            <a:pPr marL="514350" indent="-514350">
              <a:spcBef>
                <a:spcPts val="600"/>
              </a:spcBef>
              <a:buClr>
                <a:schemeClr val="bg1"/>
              </a:buClr>
              <a:buSzPct val="100000"/>
              <a:buFont typeface="+mj-lt"/>
              <a:buAutoNum type="arabicPeriod"/>
              <a:defRPr/>
            </a:pPr>
            <a:r>
              <a:rPr lang="en-US" sz="3600" dirty="0">
                <a:solidFill>
                  <a:schemeClr val="bg1"/>
                </a:solidFill>
                <a:latin typeface="Arial" panose="020B0604020202020204" pitchFamily="34" charset="0"/>
                <a:cs typeface="Arial" panose="020B0604020202020204" pitchFamily="34" charset="0"/>
              </a:rPr>
              <a:t>Develop a relational (alliance) focus</a:t>
            </a:r>
          </a:p>
          <a:p>
            <a:pPr marL="514350" indent="-514350">
              <a:spcBef>
                <a:spcPts val="600"/>
              </a:spcBef>
              <a:buClr>
                <a:schemeClr val="bg1"/>
              </a:buClr>
              <a:buSzPct val="100000"/>
              <a:buFont typeface="+mj-lt"/>
              <a:buAutoNum type="arabicPeriod"/>
              <a:defRPr/>
            </a:pPr>
            <a:r>
              <a:rPr lang="en-US" sz="3600" dirty="0">
                <a:solidFill>
                  <a:schemeClr val="bg1"/>
                </a:solidFill>
                <a:latin typeface="Arial" panose="020B0604020202020204" pitchFamily="34" charset="0"/>
                <a:cs typeface="Arial" panose="020B0604020202020204" pitchFamily="34" charset="0"/>
              </a:rPr>
              <a:t>Empathy, positive regard, and genuineness</a:t>
            </a:r>
          </a:p>
          <a:p>
            <a:pPr marL="514350" indent="-514350">
              <a:spcBef>
                <a:spcPts val="600"/>
              </a:spcBef>
              <a:buClr>
                <a:schemeClr val="bg1"/>
              </a:buClr>
              <a:buSzPct val="100000"/>
              <a:buFont typeface="+mj-lt"/>
              <a:buAutoNum type="arabicPeriod"/>
              <a:defRPr/>
            </a:pPr>
            <a:r>
              <a:rPr lang="en-US" sz="3600" dirty="0">
                <a:solidFill>
                  <a:schemeClr val="bg1"/>
                </a:solidFill>
                <a:latin typeface="Arial" panose="020B0604020202020204" pitchFamily="34" charset="0"/>
                <a:cs typeface="Arial" panose="020B0604020202020204" pitchFamily="34" charset="0"/>
              </a:rPr>
              <a:t>Express gratitude</a:t>
            </a:r>
          </a:p>
          <a:p>
            <a:pPr marL="514350" indent="-514350">
              <a:spcBef>
                <a:spcPts val="600"/>
              </a:spcBef>
              <a:buClr>
                <a:schemeClr val="bg1"/>
              </a:buClr>
              <a:buSzPct val="100000"/>
              <a:buFont typeface="+mj-lt"/>
              <a:buAutoNum type="arabicPeriod"/>
              <a:defRPr/>
            </a:pPr>
            <a:r>
              <a:rPr lang="en-US" sz="3600" dirty="0">
                <a:solidFill>
                  <a:schemeClr val="bg1"/>
                </a:solidFill>
                <a:latin typeface="Arial" panose="020B0604020202020204" pitchFamily="34" charset="0"/>
                <a:cs typeface="Arial" panose="020B0604020202020204" pitchFamily="34" charset="0"/>
              </a:rPr>
              <a:t>Focus on the future (e.g., presuppositional language, mindfulness, etc.)</a:t>
            </a:r>
          </a:p>
          <a:p>
            <a:pPr marL="514350" indent="-514350">
              <a:spcBef>
                <a:spcPts val="600"/>
              </a:spcBef>
              <a:buClr>
                <a:schemeClr val="bg1"/>
              </a:buClr>
              <a:buSzPct val="100000"/>
              <a:buFont typeface="+mj-lt"/>
              <a:buAutoNum type="arabicPeriod"/>
              <a:defRPr/>
            </a:pPr>
            <a:r>
              <a:rPr lang="en-US" sz="3600" dirty="0">
                <a:solidFill>
                  <a:schemeClr val="bg1"/>
                </a:solidFill>
                <a:latin typeface="Arial" panose="020B0604020202020204" pitchFamily="34" charset="0"/>
                <a:cs typeface="Arial" panose="020B0604020202020204" pitchFamily="34" charset="0"/>
              </a:rPr>
              <a:t>Commit to the “formula for viral kindness”</a:t>
            </a:r>
          </a:p>
        </p:txBody>
      </p:sp>
    </p:spTree>
    <p:extLst>
      <p:ext uri="{BB962C8B-B14F-4D97-AF65-F5344CB8AC3E}">
        <p14:creationId xmlns:p14="http://schemas.microsoft.com/office/powerpoint/2010/main" val="384119143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1000" fill="hold"/>
                                        <p:tgtEl>
                                          <p:spTgt spid="5">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1000" fill="hold"/>
                                        <p:tgtEl>
                                          <p:spTgt spid="5">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1000" fill="hold"/>
                                        <p:tgtEl>
                                          <p:spTgt spid="5">
                                            <p:txEl>
                                              <p:pRg st="5" end="5"/>
                                            </p:txEl>
                                          </p:spTgt>
                                        </p:tgtEl>
                                        <p:attrNameLst>
                                          <p:attrName>ppt_x</p:attrName>
                                        </p:attrNameLst>
                                      </p:cBhvr>
                                      <p:tavLst>
                                        <p:tav tm="0">
                                          <p:val>
                                            <p:strVal val="#ppt_x-.2"/>
                                          </p:val>
                                        </p:tav>
                                        <p:tav tm="100000">
                                          <p:val>
                                            <p:strVal val="#ppt_x"/>
                                          </p:val>
                                        </p:tav>
                                      </p:tavLst>
                                    </p:anim>
                                    <p:anim calcmode="lin" valueType="num">
                                      <p:cBhvr>
                                        <p:cTn id="43" dur="1000" fill="hold"/>
                                        <p:tgtEl>
                                          <p:spTgt spid="5">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12192000" cy="6858000"/>
          </a:xfrm>
          <a:prstGeom prst="rect">
            <a:avLst/>
          </a:prstGeom>
        </p:spPr>
      </p:pic>
      <p:sp>
        <p:nvSpPr>
          <p:cNvPr id="8" name="Rectangle 7"/>
          <p:cNvSpPr/>
          <p:nvPr/>
        </p:nvSpPr>
        <p:spPr>
          <a:xfrm>
            <a:off x="2000250" y="6200775"/>
            <a:ext cx="8039100" cy="561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7" name="TextBox 6"/>
          <p:cNvSpPr txBox="1"/>
          <p:nvPr/>
        </p:nvSpPr>
        <p:spPr>
          <a:xfrm>
            <a:off x="1647825" y="5843915"/>
            <a:ext cx="874395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Bertolino, B. (2015). </a:t>
            </a:r>
            <a:r>
              <a:rPr kumimoji="0" lang="en-US"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residential youth care worker in action: A collaborative, strengths-based approach</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New York: Routledge.</a:t>
            </a:r>
          </a:p>
        </p:txBody>
      </p:sp>
      <p:pic>
        <p:nvPicPr>
          <p:cNvPr id="5" name="Picture 4"/>
          <p:cNvPicPr>
            <a:picLocks noChangeAspect="1"/>
          </p:cNvPicPr>
          <p:nvPr/>
        </p:nvPicPr>
        <p:blipFill>
          <a:blip r:embed="rId3"/>
          <a:stretch>
            <a:fillRect/>
          </a:stretch>
        </p:blipFill>
        <p:spPr>
          <a:xfrm>
            <a:off x="-127590" y="-169758"/>
            <a:ext cx="12446306" cy="563163"/>
          </a:xfrm>
          <a:prstGeom prst="rect">
            <a:avLst/>
          </a:prstGeom>
        </p:spPr>
      </p:pic>
      <p:sp>
        <p:nvSpPr>
          <p:cNvPr id="9" name="Rectangle 8"/>
          <p:cNvSpPr/>
          <p:nvPr/>
        </p:nvSpPr>
        <p:spPr>
          <a:xfrm>
            <a:off x="-152400" y="316620"/>
            <a:ext cx="1649506" cy="6618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0" name="Rectangle 9"/>
          <p:cNvSpPr/>
          <p:nvPr/>
        </p:nvSpPr>
        <p:spPr>
          <a:xfrm>
            <a:off x="10845423" y="352521"/>
            <a:ext cx="1649506" cy="6582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Tree>
    <p:extLst>
      <p:ext uri="{BB962C8B-B14F-4D97-AF65-F5344CB8AC3E}">
        <p14:creationId xmlns:p14="http://schemas.microsoft.com/office/powerpoint/2010/main" val="2215553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12800" y="-1612"/>
            <a:ext cx="11379200" cy="6400800"/>
          </a:xfrm>
          <a:prstGeom prst="rect">
            <a:avLst/>
          </a:prstGeom>
        </p:spPr>
      </p:pic>
      <p:sp>
        <p:nvSpPr>
          <p:cNvPr id="4" name="Rectangle 3"/>
          <p:cNvSpPr/>
          <p:nvPr/>
        </p:nvSpPr>
        <p:spPr>
          <a:xfrm>
            <a:off x="1524000" y="5600700"/>
            <a:ext cx="9220200" cy="301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pic>
        <p:nvPicPr>
          <p:cNvPr id="2" name="Picture 1"/>
          <p:cNvPicPr>
            <a:picLocks noChangeAspect="1"/>
          </p:cNvPicPr>
          <p:nvPr/>
        </p:nvPicPr>
        <p:blipFill>
          <a:blip r:embed="rId3"/>
          <a:stretch>
            <a:fillRect/>
          </a:stretch>
        </p:blipFill>
        <p:spPr>
          <a:xfrm>
            <a:off x="-138222" y="-169758"/>
            <a:ext cx="12546418" cy="587770"/>
          </a:xfrm>
          <a:prstGeom prst="rect">
            <a:avLst/>
          </a:prstGeom>
        </p:spPr>
      </p:pic>
      <p:sp>
        <p:nvSpPr>
          <p:cNvPr id="5" name="Rectangle 4"/>
          <p:cNvSpPr/>
          <p:nvPr/>
        </p:nvSpPr>
        <p:spPr>
          <a:xfrm>
            <a:off x="383187" y="232618"/>
            <a:ext cx="1649506" cy="6410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7" name="Rectangle 6"/>
          <p:cNvSpPr/>
          <p:nvPr/>
        </p:nvSpPr>
        <p:spPr>
          <a:xfrm>
            <a:off x="10586795" y="89182"/>
            <a:ext cx="1649506" cy="6410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8" name="Rectangle 7"/>
          <p:cNvSpPr/>
          <p:nvPr/>
        </p:nvSpPr>
        <p:spPr>
          <a:xfrm>
            <a:off x="2076994" y="6143348"/>
            <a:ext cx="8791303" cy="423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6" name="TextBox 5"/>
          <p:cNvSpPr txBox="1"/>
          <p:nvPr/>
        </p:nvSpPr>
        <p:spPr>
          <a:xfrm>
            <a:off x="2858387" y="5802340"/>
            <a:ext cx="655142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Bertolino, B. (2015). </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Working with children and adolescents in residential care: A strengths-based approach</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New York: Routledge.</a:t>
            </a:r>
          </a:p>
        </p:txBody>
      </p:sp>
    </p:spTree>
    <p:extLst>
      <p:ext uri="{BB962C8B-B14F-4D97-AF65-F5344CB8AC3E}">
        <p14:creationId xmlns:p14="http://schemas.microsoft.com/office/powerpoint/2010/main" val="1717358030"/>
      </p:ext>
    </p:extLst>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Rockwell" panose="02060603020205020403"/>
              <a:ea typeface="+mn-ea"/>
              <a:cs typeface="+mn-cs"/>
            </a:endParaRPr>
          </a:p>
        </p:txBody>
      </p:sp>
      <p:sp>
        <p:nvSpPr>
          <p:cNvPr id="5" name="Rectangle 4"/>
          <p:cNvSpPr/>
          <p:nvPr/>
        </p:nvSpPr>
        <p:spPr>
          <a:xfrm>
            <a:off x="742122" y="1600689"/>
            <a:ext cx="10588487" cy="584775"/>
          </a:xfrm>
          <a:prstGeom prst="rect">
            <a:avLst/>
          </a:prstGeom>
        </p:spPr>
        <p:txBody>
          <a:bodyPr wrap="square">
            <a:spAutoFit/>
          </a:bodyPr>
          <a:lstStyle/>
          <a:p>
            <a:pPr marL="457200" marR="0" lvl="0" indent="-457200" algn="l" defTabSz="4572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effectLst>
                <a:outerShdw blurRad="38100" dist="38100" dir="2700000" algn="tl">
                  <a:srgbClr val="000000">
                    <a:alpha val="43137"/>
                  </a:srgbClr>
                </a:outerShdw>
              </a:effectLst>
              <a:uLnTx/>
              <a:uFillTx/>
              <a:latin typeface="Arial" pitchFamily="34" charset="0"/>
              <a:ea typeface="ヒラギノ角ゴ Pro W3" charset="-128"/>
              <a:cs typeface="Arial" pitchFamily="34" charset="0"/>
            </a:endParaRPr>
          </a:p>
        </p:txBody>
      </p:sp>
      <p:sp>
        <p:nvSpPr>
          <p:cNvPr id="3" name="Rectangle 3">
            <a:extLst>
              <a:ext uri="{FF2B5EF4-FFF2-40B4-BE49-F238E27FC236}">
                <a16:creationId xmlns:a16="http://schemas.microsoft.com/office/drawing/2014/main" id="{61DBED8D-45CC-367F-498A-29522B51452E}"/>
              </a:ext>
            </a:extLst>
          </p:cNvPr>
          <p:cNvSpPr txBox="1">
            <a:spLocks noChangeArrowheads="1"/>
          </p:cNvSpPr>
          <p:nvPr/>
        </p:nvSpPr>
        <p:spPr>
          <a:xfrm>
            <a:off x="6096000" y="1114594"/>
            <a:ext cx="5367528" cy="4417127"/>
          </a:xfrm>
          <a:prstGeom prst="rect">
            <a:avLst/>
          </a:prstGeom>
          <a:effectLst/>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118872" indent="0">
              <a:lnSpc>
                <a:spcPct val="100000"/>
              </a:lnSpc>
              <a:buClr>
                <a:schemeClr val="tx1"/>
              </a:buClr>
              <a:buSzPct val="100000"/>
              <a:buFont typeface="Arial" panose="020B0604020202020204" pitchFamily="34" charset="0"/>
              <a:buNone/>
            </a:pPr>
            <a:r>
              <a:rPr lang="en-US" sz="3200" dirty="0">
                <a:effectLst/>
                <a:latin typeface="Arial" panose="020B0604020202020204" pitchFamily="34" charset="0"/>
                <a:cs typeface="Arial" pitchFamily="34" charset="0"/>
              </a:rPr>
              <a:t>Formula For Viral Kindness</a:t>
            </a:r>
          </a:p>
          <a:p>
            <a:pPr marL="118872" indent="0">
              <a:lnSpc>
                <a:spcPct val="100000"/>
              </a:lnSpc>
              <a:buClr>
                <a:schemeClr val="tx1"/>
              </a:buClr>
              <a:buSzPct val="100000"/>
              <a:buFont typeface="Arial" panose="020B0604020202020204" pitchFamily="34" charset="0"/>
              <a:buNone/>
            </a:pPr>
            <a:endParaRPr lang="en-US" sz="2800" dirty="0">
              <a:effectLst/>
              <a:latin typeface="Arial" panose="020B0604020202020204" pitchFamily="34" charset="0"/>
              <a:cs typeface="Arial" pitchFamily="34" charset="0"/>
            </a:endParaRPr>
          </a:p>
          <a:p>
            <a:pPr marL="118872" indent="0">
              <a:lnSpc>
                <a:spcPct val="100000"/>
              </a:lnSpc>
              <a:buClr>
                <a:schemeClr val="tx1"/>
              </a:buClr>
              <a:buSzPct val="100000"/>
              <a:buNone/>
            </a:pPr>
            <a:r>
              <a:rPr lang="en-US" sz="2400" dirty="0">
                <a:effectLst/>
                <a:latin typeface="Arial" panose="020B0604020202020204" pitchFamily="34" charset="0"/>
                <a:cs typeface="Arial" panose="020B0604020202020204" pitchFamily="34" charset="0"/>
              </a:rPr>
              <a:t>Professor Anette Hosoi</a:t>
            </a:r>
          </a:p>
          <a:p>
            <a:pPr marL="118872" indent="0">
              <a:lnSpc>
                <a:spcPct val="100000"/>
              </a:lnSpc>
              <a:buClr>
                <a:schemeClr val="tx1"/>
              </a:buClr>
              <a:buSzPct val="100000"/>
              <a:buNone/>
            </a:pPr>
            <a:r>
              <a:rPr lang="en-US" dirty="0">
                <a:effectLst/>
                <a:latin typeface="Arial" panose="020B0604020202020204" pitchFamily="34" charset="0"/>
                <a:cs typeface="Arial" panose="020B0604020202020204" pitchFamily="34" charset="0"/>
              </a:rPr>
              <a:t>The Neil and Jane </a:t>
            </a:r>
            <a:r>
              <a:rPr lang="en-US" dirty="0" err="1">
                <a:effectLst/>
                <a:latin typeface="Arial" panose="020B0604020202020204" pitchFamily="34" charset="0"/>
                <a:cs typeface="Arial" panose="020B0604020202020204" pitchFamily="34" charset="0"/>
              </a:rPr>
              <a:t>Pappalardo</a:t>
            </a:r>
            <a:r>
              <a:rPr lang="en-US" dirty="0">
                <a:effectLst/>
                <a:latin typeface="Arial" panose="020B0604020202020204" pitchFamily="34" charset="0"/>
                <a:cs typeface="Arial" panose="020B0604020202020204" pitchFamily="34" charset="0"/>
              </a:rPr>
              <a:t> Professor of Mechanical Engineering and Mathematics at MIT</a:t>
            </a:r>
          </a:p>
        </p:txBody>
      </p:sp>
      <p:pic>
        <p:nvPicPr>
          <p:cNvPr id="26" name="Content Placeholder 25" descr="Heart outline">
            <a:extLst>
              <a:ext uri="{FF2B5EF4-FFF2-40B4-BE49-F238E27FC236}">
                <a16:creationId xmlns:a16="http://schemas.microsoft.com/office/drawing/2014/main" id="{962A09FF-C32F-78A5-0189-394EB8CB7AC2}"/>
              </a:ext>
            </a:extLst>
          </p:cNvPr>
          <p:cNvPicPr>
            <a:picLocks noGrp="1" noChangeAspect="1"/>
          </p:cNvPicPr>
          <p:nvPr>
            <p:ph sz="half" idx="1"/>
          </p:nvPr>
        </p:nvPicPr>
        <p:blipFill>
          <a:blip r:embed="rId3">
            <a:extLst>
              <a:ext uri="{96DAC541-7B7A-43D3-8B79-37D633B846F1}">
                <asvg:svgBlip xmlns:asvg="http://schemas.microsoft.com/office/drawing/2016/SVG/main" r:embed="rId4"/>
              </a:ext>
            </a:extLst>
          </a:blip>
          <a:stretch>
            <a:fillRect/>
          </a:stretch>
        </p:blipFill>
        <p:spPr>
          <a:xfrm>
            <a:off x="1011532" y="664006"/>
            <a:ext cx="5032601" cy="5032601"/>
          </a:xfrm>
        </p:spPr>
      </p:pic>
      <p:sp>
        <p:nvSpPr>
          <p:cNvPr id="29" name="TextBox 28">
            <a:extLst>
              <a:ext uri="{FF2B5EF4-FFF2-40B4-BE49-F238E27FC236}">
                <a16:creationId xmlns:a16="http://schemas.microsoft.com/office/drawing/2014/main" id="{B01D4556-5090-6D0C-95E0-0A756D388C55}"/>
              </a:ext>
            </a:extLst>
          </p:cNvPr>
          <p:cNvSpPr txBox="1"/>
          <p:nvPr/>
        </p:nvSpPr>
        <p:spPr>
          <a:xfrm>
            <a:off x="2744811" y="2553717"/>
            <a:ext cx="1566041" cy="769441"/>
          </a:xfrm>
          <a:prstGeom prst="rect">
            <a:avLst/>
          </a:prstGeom>
          <a:noFill/>
        </p:spPr>
        <p:txBody>
          <a:bodyPr wrap="square" rtlCol="0">
            <a:spAutoFit/>
          </a:bodyPr>
          <a:lstStyle/>
          <a:p>
            <a:pPr algn="ctr"/>
            <a:r>
              <a:rPr lang="en-US" sz="4400" dirty="0">
                <a:latin typeface="Arial" panose="020B0604020202020204" pitchFamily="34" charset="0"/>
                <a:cs typeface="Arial" panose="020B0604020202020204" pitchFamily="34" charset="0"/>
              </a:rPr>
              <a:t>1:1.1</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9370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a:extLst>
            <a:ext uri="{FF2B5EF4-FFF2-40B4-BE49-F238E27FC236}">
              <a16:creationId xmlns:a16="http://schemas.microsoft.com/office/drawing/2014/main" id="{96D71881-F5C4-373E-77A2-0D6C0198FB10}"/>
            </a:ext>
          </a:extLst>
        </p:cNvPr>
        <p:cNvGrpSpPr/>
        <p:nvPr/>
      </p:nvGrpSpPr>
      <p:grpSpPr>
        <a:xfrm>
          <a:off x="0" y="0"/>
          <a:ext cx="0" cy="0"/>
          <a:chOff x="0" y="0"/>
          <a:chExt cx="0" cy="0"/>
        </a:xfrm>
      </p:grpSpPr>
      <p:sp>
        <p:nvSpPr>
          <p:cNvPr id="547842" name="Rectangle 2">
            <a:extLst>
              <a:ext uri="{FF2B5EF4-FFF2-40B4-BE49-F238E27FC236}">
                <a16:creationId xmlns:a16="http://schemas.microsoft.com/office/drawing/2014/main" id="{12E7E3BB-3EDA-D345-0096-86C5847E1DC8}"/>
              </a:ext>
            </a:extLst>
          </p:cNvPr>
          <p:cNvSpPr>
            <a:spLocks noGrp="1" noChangeArrowheads="1"/>
          </p:cNvSpPr>
          <p:nvPr>
            <p:ph type="title"/>
          </p:nvPr>
        </p:nvSpPr>
        <p:spPr>
          <a:xfrm>
            <a:off x="1046570" y="147781"/>
            <a:ext cx="9962364" cy="1187243"/>
          </a:xfrm>
        </p:spPr>
        <p:txBody>
          <a:bodyPr>
            <a:noAutofit/>
          </a:bodyPr>
          <a:lstStyle/>
          <a:p>
            <a:pPr algn="ctr" eaLnBrk="1" hangingPunct="1"/>
            <a:r>
              <a:rPr lang="en-US" sz="4400">
                <a:solidFill>
                  <a:schemeClr val="bg1"/>
                </a:solidFill>
                <a:latin typeface="Arial" panose="020B0604020202020204" pitchFamily="34" charset="0"/>
                <a:cs typeface="Arial" panose="020B0604020202020204" pitchFamily="34" charset="0"/>
              </a:rPr>
              <a:t>Expected Learner </a:t>
            </a:r>
            <a:r>
              <a:rPr lang="en-US" sz="4400" dirty="0">
                <a:solidFill>
                  <a:schemeClr val="bg1"/>
                </a:solidFill>
                <a:latin typeface="Arial" panose="020B0604020202020204" pitchFamily="34" charset="0"/>
                <a:cs typeface="Arial" panose="020B0604020202020204" pitchFamily="34" charset="0"/>
              </a:rPr>
              <a:t>Outcomes</a:t>
            </a:r>
            <a:endParaRPr lang="en-US" sz="4000" dirty="0">
              <a:solidFill>
                <a:schemeClr val="bg1"/>
              </a:solidFill>
              <a:latin typeface="Arial" panose="020B0604020202020204" pitchFamily="34" charset="0"/>
              <a:cs typeface="Arial" panose="020B0604020202020204" pitchFamily="34" charset="0"/>
            </a:endParaRPr>
          </a:p>
        </p:txBody>
      </p:sp>
      <p:sp>
        <p:nvSpPr>
          <p:cNvPr id="547843" name="Rectangle 3">
            <a:extLst>
              <a:ext uri="{FF2B5EF4-FFF2-40B4-BE49-F238E27FC236}">
                <a16:creationId xmlns:a16="http://schemas.microsoft.com/office/drawing/2014/main" id="{6F82471F-9852-12AE-79B4-223F1846CA1D}"/>
              </a:ext>
            </a:extLst>
          </p:cNvPr>
          <p:cNvSpPr>
            <a:spLocks noGrp="1" noChangeArrowheads="1"/>
          </p:cNvSpPr>
          <p:nvPr>
            <p:ph type="body" idx="1"/>
          </p:nvPr>
        </p:nvSpPr>
        <p:spPr>
          <a:xfrm>
            <a:off x="960120" y="1472185"/>
            <a:ext cx="10241280" cy="4065586"/>
          </a:xfrm>
        </p:spPr>
        <p:txBody>
          <a:bodyPr>
            <a:noAutofit/>
          </a:bodyPr>
          <a:lstStyle/>
          <a:p>
            <a:pPr marL="0" indent="0">
              <a:spcBef>
                <a:spcPts val="400"/>
              </a:spcBef>
              <a:buClr>
                <a:schemeClr val="bg1"/>
              </a:buClr>
              <a:buNone/>
              <a:defRPr/>
            </a:pPr>
            <a:r>
              <a:rPr lang="en-US" sz="2800" dirty="0">
                <a:solidFill>
                  <a:schemeClr val="bg1"/>
                </a:solidFill>
                <a:latin typeface="Arial" panose="020B0604020202020204" pitchFamily="34" charset="0"/>
                <a:cs typeface="Arial" panose="020B0604020202020204" pitchFamily="34" charset="0"/>
              </a:rPr>
              <a:t>At the end of the presentation, participants will be able to:</a:t>
            </a:r>
          </a:p>
          <a:p>
            <a:pPr marL="0" indent="0">
              <a:spcBef>
                <a:spcPts val="400"/>
              </a:spcBef>
              <a:buClr>
                <a:schemeClr val="bg1"/>
              </a:buClr>
              <a:buNone/>
              <a:defRPr/>
            </a:pPr>
            <a:endParaRPr lang="en-US" sz="2800" dirty="0">
              <a:solidFill>
                <a:schemeClr val="bg1"/>
              </a:solidFill>
              <a:latin typeface="Arial" panose="020B0604020202020204" pitchFamily="34" charset="0"/>
              <a:cs typeface="Arial" panose="020B0604020202020204" pitchFamily="34" charset="0"/>
            </a:endParaRPr>
          </a:p>
          <a:p>
            <a:pPr marL="457200" indent="-457200">
              <a:spcBef>
                <a:spcPts val="400"/>
              </a:spcBef>
              <a:buClr>
                <a:schemeClr val="bg1"/>
              </a:buClr>
              <a:buFont typeface="+mj-lt"/>
              <a:buAutoNum type="arabicPeriod"/>
              <a:defRPr/>
            </a:pPr>
            <a:r>
              <a:rPr lang="en-US" sz="2800" dirty="0">
                <a:solidFill>
                  <a:schemeClr val="bg1"/>
                </a:solidFill>
                <a:latin typeface="Arial" panose="020B0604020202020204" pitchFamily="34" charset="0"/>
                <a:cs typeface="Arial" panose="020B0604020202020204" pitchFamily="34" charset="0"/>
              </a:rPr>
              <a:t>Identify two ways that language influences people</a:t>
            </a:r>
          </a:p>
          <a:p>
            <a:pPr marL="0" indent="0">
              <a:spcBef>
                <a:spcPts val="400"/>
              </a:spcBef>
              <a:buClr>
                <a:schemeClr val="bg1"/>
              </a:buClr>
              <a:buNone/>
              <a:defRPr/>
            </a:pPr>
            <a:endParaRPr lang="en-US" sz="2800" dirty="0">
              <a:solidFill>
                <a:schemeClr val="bg1"/>
              </a:solidFill>
              <a:latin typeface="Arial" panose="020B0604020202020204" pitchFamily="34" charset="0"/>
              <a:cs typeface="Arial" panose="020B0604020202020204" pitchFamily="34" charset="0"/>
            </a:endParaRPr>
          </a:p>
          <a:p>
            <a:pPr marL="457200" indent="-457200">
              <a:spcBef>
                <a:spcPts val="400"/>
              </a:spcBef>
              <a:buClr>
                <a:schemeClr val="bg1"/>
              </a:buClr>
              <a:buFont typeface="+mj-lt"/>
              <a:buAutoNum type="arabicPeriod" startAt="2"/>
              <a:defRPr/>
            </a:pPr>
            <a:r>
              <a:rPr lang="en-US" sz="2800" dirty="0">
                <a:solidFill>
                  <a:schemeClr val="bg1"/>
                </a:solidFill>
                <a:latin typeface="Arial" panose="020B0604020202020204" pitchFamily="34" charset="0"/>
                <a:cs typeface="Arial" panose="020B0604020202020204" pitchFamily="34" charset="0"/>
              </a:rPr>
              <a:t>Describe two examples of negative rhetoric</a:t>
            </a:r>
          </a:p>
          <a:p>
            <a:pPr marL="457200" indent="-457200">
              <a:spcBef>
                <a:spcPts val="400"/>
              </a:spcBef>
              <a:buClr>
                <a:schemeClr val="bg1"/>
              </a:buClr>
              <a:buFont typeface="+mj-lt"/>
              <a:buAutoNum type="arabicPeriod" startAt="2"/>
              <a:defRPr/>
            </a:pPr>
            <a:endParaRPr lang="en-US" sz="2800" dirty="0">
              <a:solidFill>
                <a:schemeClr val="bg1"/>
              </a:solidFill>
              <a:latin typeface="Arial" panose="020B0604020202020204" pitchFamily="34" charset="0"/>
              <a:cs typeface="Arial" panose="020B0604020202020204" pitchFamily="34" charset="0"/>
            </a:endParaRPr>
          </a:p>
          <a:p>
            <a:pPr marL="457200" indent="-457200">
              <a:spcBef>
                <a:spcPts val="400"/>
              </a:spcBef>
              <a:buClr>
                <a:schemeClr val="bg1"/>
              </a:buClr>
              <a:buFont typeface="+mj-lt"/>
              <a:buAutoNum type="arabicPeriod" startAt="2"/>
              <a:defRPr/>
            </a:pPr>
            <a:r>
              <a:rPr lang="en-US" sz="2800" dirty="0">
                <a:solidFill>
                  <a:schemeClr val="bg1"/>
                </a:solidFill>
                <a:latin typeface="Arial" panose="020B0604020202020204" pitchFamily="34" charset="0"/>
                <a:cs typeface="Arial" panose="020B0604020202020204" pitchFamily="34" charset="0"/>
              </a:rPr>
              <a:t>List two ways that language can be used in health and mental health to promote positive change</a:t>
            </a:r>
          </a:p>
        </p:txBody>
      </p:sp>
    </p:spTree>
    <p:extLst>
      <p:ext uri="{BB962C8B-B14F-4D97-AF65-F5344CB8AC3E}">
        <p14:creationId xmlns:p14="http://schemas.microsoft.com/office/powerpoint/2010/main" val="1346692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fade">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7843">
                                            <p:txEl>
                                              <p:pRg st="2" end="2"/>
                                            </p:txEl>
                                          </p:spTgt>
                                        </p:tgtEl>
                                        <p:attrNameLst>
                                          <p:attrName>style.visibility</p:attrName>
                                        </p:attrNameLst>
                                      </p:cBhvr>
                                      <p:to>
                                        <p:strVal val="visible"/>
                                      </p:to>
                                    </p:set>
                                    <p:animEffect transition="in" filter="fade">
                                      <p:cBhvr>
                                        <p:cTn id="12" dur="500"/>
                                        <p:tgtEl>
                                          <p:spTgt spid="5478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47843">
                                            <p:txEl>
                                              <p:pRg st="4" end="4"/>
                                            </p:txEl>
                                          </p:spTgt>
                                        </p:tgtEl>
                                        <p:attrNameLst>
                                          <p:attrName>style.visibility</p:attrName>
                                        </p:attrNameLst>
                                      </p:cBhvr>
                                      <p:to>
                                        <p:strVal val="visible"/>
                                      </p:to>
                                    </p:set>
                                    <p:animEffect transition="in" filter="fade">
                                      <p:cBhvr>
                                        <p:cTn id="17" dur="500"/>
                                        <p:tgtEl>
                                          <p:spTgt spid="54784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7843">
                                            <p:txEl>
                                              <p:pRg st="6" end="6"/>
                                            </p:txEl>
                                          </p:spTgt>
                                        </p:tgtEl>
                                        <p:attrNameLst>
                                          <p:attrName>style.visibility</p:attrName>
                                        </p:attrNameLst>
                                      </p:cBhvr>
                                      <p:to>
                                        <p:strVal val="visible"/>
                                      </p:to>
                                    </p:set>
                                    <p:animEffect transition="in" filter="fade">
                                      <p:cBhvr>
                                        <p:cTn id="22" dur="500"/>
                                        <p:tgtEl>
                                          <p:spTgt spid="5478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pic>
        <p:nvPicPr>
          <p:cNvPr id="3074" name="Picture 2" descr="PERMA Model: 5 Domains of Happiness | Mindspeaks">
            <a:extLst>
              <a:ext uri="{FF2B5EF4-FFF2-40B4-BE49-F238E27FC236}">
                <a16:creationId xmlns:a16="http://schemas.microsoft.com/office/drawing/2014/main" id="{48E61D21-7F75-6EE0-BAD5-68E1150728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34" y="-76199"/>
            <a:ext cx="12226833" cy="7040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442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B8777D-15D6-7D23-A887-7C6D397F8C2F}"/>
              </a:ext>
            </a:extLst>
          </p:cNvPr>
          <p:cNvPicPr>
            <a:picLocks noChangeAspect="1"/>
          </p:cNvPicPr>
          <p:nvPr/>
        </p:nvPicPr>
        <p:blipFill>
          <a:blip r:embed="rId3"/>
          <a:stretch>
            <a:fillRect/>
          </a:stretch>
        </p:blipFill>
        <p:spPr>
          <a:xfrm>
            <a:off x="1421270" y="457200"/>
            <a:ext cx="9318980" cy="5943600"/>
          </a:xfrm>
          <a:prstGeom prst="rect">
            <a:avLst/>
          </a:prstGeom>
        </p:spPr>
      </p:pic>
    </p:spTree>
    <p:extLst>
      <p:ext uri="{BB962C8B-B14F-4D97-AF65-F5344CB8AC3E}">
        <p14:creationId xmlns:p14="http://schemas.microsoft.com/office/powerpoint/2010/main" val="401374120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pic>
        <p:nvPicPr>
          <p:cNvPr id="4" name="Picture 3" descr="A map of the united states&#10;&#10;Description automatically generated with medium confidence">
            <a:extLst>
              <a:ext uri="{FF2B5EF4-FFF2-40B4-BE49-F238E27FC236}">
                <a16:creationId xmlns:a16="http://schemas.microsoft.com/office/drawing/2014/main" id="{8B549FA4-459B-F671-7C86-AB71D60A17FC}"/>
              </a:ext>
            </a:extLst>
          </p:cNvPr>
          <p:cNvPicPr>
            <a:picLocks noChangeAspect="1"/>
          </p:cNvPicPr>
          <p:nvPr/>
        </p:nvPicPr>
        <p:blipFill>
          <a:blip r:embed="rId3"/>
          <a:stretch>
            <a:fillRect/>
          </a:stretch>
        </p:blipFill>
        <p:spPr>
          <a:xfrm>
            <a:off x="15875" y="749300"/>
            <a:ext cx="12160250" cy="5359400"/>
          </a:xfrm>
          <a:prstGeom prst="rect">
            <a:avLst/>
          </a:prstGeom>
        </p:spPr>
      </p:pic>
    </p:spTree>
    <p:extLst>
      <p:ext uri="{BB962C8B-B14F-4D97-AF65-F5344CB8AC3E}">
        <p14:creationId xmlns:p14="http://schemas.microsoft.com/office/powerpoint/2010/main" val="33519633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046570" y="147781"/>
            <a:ext cx="9962364" cy="1187243"/>
          </a:xfrm>
        </p:spPr>
        <p:txBody>
          <a:bodyPr>
            <a:noAutofit/>
          </a:bodyPr>
          <a:lstStyle/>
          <a:p>
            <a:pPr algn="ctr" eaLnBrk="1" hangingPunct="1"/>
            <a:r>
              <a:rPr lang="en-US" sz="4267" dirty="0">
                <a:solidFill>
                  <a:schemeClr val="bg1"/>
                </a:solidFill>
                <a:latin typeface="Arial" panose="020B0604020202020204" pitchFamily="34" charset="0"/>
                <a:cs typeface="Arial" panose="020B0604020202020204" pitchFamily="34" charset="0"/>
              </a:rPr>
              <a:t>World Well-Being Project (WWBP)</a:t>
            </a:r>
            <a:endParaRPr lang="en-US" sz="3733" dirty="0">
              <a:solidFill>
                <a:schemeClr val="bg1"/>
              </a:solidFill>
              <a:latin typeface="Arial" panose="020B0604020202020204" pitchFamily="34" charset="0"/>
              <a:cs typeface="Arial" panose="020B0604020202020204" pitchFamily="34" charset="0"/>
            </a:endParaRPr>
          </a:p>
        </p:txBody>
      </p:sp>
      <p:sp>
        <p:nvSpPr>
          <p:cNvPr id="547843" name="Rectangle 3"/>
          <p:cNvSpPr>
            <a:spLocks noGrp="1" noChangeArrowheads="1"/>
          </p:cNvSpPr>
          <p:nvPr>
            <p:ph type="body" idx="1"/>
          </p:nvPr>
        </p:nvSpPr>
        <p:spPr>
          <a:xfrm>
            <a:off x="960120" y="1472185"/>
            <a:ext cx="10241280" cy="4658602"/>
          </a:xfrm>
        </p:spPr>
        <p:txBody>
          <a:bodyPr>
            <a:noAutofit/>
          </a:bodyPr>
          <a:lstStyle/>
          <a:p>
            <a:pPr>
              <a:spcBef>
                <a:spcPts val="400"/>
              </a:spcBef>
              <a:buClr>
                <a:schemeClr val="bg1"/>
              </a:buClr>
              <a:defRPr/>
            </a:pPr>
            <a:r>
              <a:rPr lang="en-US" sz="2000" dirty="0">
                <a:solidFill>
                  <a:schemeClr val="bg1"/>
                </a:solidFill>
                <a:latin typeface="Arial" panose="020B0604020202020204" pitchFamily="34" charset="0"/>
                <a:cs typeface="Arial" panose="020B0604020202020204" pitchFamily="34" charset="0"/>
              </a:rPr>
              <a:t>January 2015 researchers published a proof-of-concept paper evaluating more than 100 million tweets from some 1,300 counties across the U.S., a sample of public data available from Twitter. They discovered that the preponderance of negative tweets—particularly those expressing anger or hostility—in a given location reliably predicted rates of death from heart disease there. Many other findings have piled up that reveal associations between the language in tweets or Facebook posts and traits that include age, gender, personality and income level, as well as mental illness and physical ailments.</a:t>
            </a:r>
          </a:p>
          <a:p>
            <a:pPr>
              <a:spcBef>
                <a:spcPts val="400"/>
              </a:spcBef>
              <a:buClr>
                <a:schemeClr val="bg1"/>
              </a:buClr>
              <a:defRPr/>
            </a:pPr>
            <a:r>
              <a:rPr lang="en-US" sz="2000" dirty="0">
                <a:solidFill>
                  <a:schemeClr val="bg1"/>
                </a:solidFill>
                <a:latin typeface="Arial" panose="020B0604020202020204" pitchFamily="34" charset="0"/>
                <a:cs typeface="Arial" panose="020B0604020202020204" pitchFamily="34" charset="0"/>
              </a:rPr>
              <a:t>Using these methods, researchers are finding a wide range of revealing associations between social media posts and personality, mental health, and even physical conditions such as heart disease.</a:t>
            </a:r>
          </a:p>
        </p:txBody>
      </p:sp>
      <p:sp>
        <p:nvSpPr>
          <p:cNvPr id="2" name="TextBox 1">
            <a:extLst>
              <a:ext uri="{FF2B5EF4-FFF2-40B4-BE49-F238E27FC236}">
                <a16:creationId xmlns:a16="http://schemas.microsoft.com/office/drawing/2014/main" id="{6A00DA64-8566-E1CD-E7F2-012A6C4A27B8}"/>
              </a:ext>
            </a:extLst>
          </p:cNvPr>
          <p:cNvSpPr txBox="1"/>
          <p:nvPr/>
        </p:nvSpPr>
        <p:spPr>
          <a:xfrm>
            <a:off x="1167821" y="5385815"/>
            <a:ext cx="10064059" cy="261610"/>
          </a:xfrm>
          <a:prstGeom prst="rect">
            <a:avLst/>
          </a:prstGeom>
          <a:noFill/>
          <a:effectLst/>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100" kern="0" dirty="0">
                <a:solidFill>
                  <a:prstClr val="white"/>
                </a:solidFill>
                <a:latin typeface="Arial" pitchFamily="34" charset="0"/>
                <a:cs typeface="Arial" pitchFamily="34" charset="0"/>
              </a:rPr>
              <a:t>Eichstaedt, J. C. (2016). Status Update: Stressed, Angry, at Risk? </a:t>
            </a:r>
            <a:r>
              <a:rPr lang="en-US" sz="1100" i="1" kern="0" dirty="0">
                <a:solidFill>
                  <a:prstClr val="white"/>
                </a:solidFill>
                <a:latin typeface="Arial" pitchFamily="34" charset="0"/>
                <a:cs typeface="Arial" pitchFamily="34" charset="0"/>
              </a:rPr>
              <a:t>Scientific American Mind, 27</a:t>
            </a:r>
            <a:r>
              <a:rPr lang="en-US" sz="1100" kern="0" dirty="0">
                <a:solidFill>
                  <a:prstClr val="white"/>
                </a:solidFill>
                <a:latin typeface="Arial" pitchFamily="34" charset="0"/>
                <a:cs typeface="Arial" pitchFamily="34" charset="0"/>
              </a:rPr>
              <a:t>(2), 62-67.</a:t>
            </a:r>
            <a:endParaRPr kumimoji="0" lang="en-US" sz="11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748693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fade">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fade">
                                      <p:cBhvr>
                                        <p:cTn id="12" dur="500"/>
                                        <p:tgtEl>
                                          <p:spTgt spid="547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046570" y="147781"/>
            <a:ext cx="9962364" cy="1187243"/>
          </a:xfrm>
        </p:spPr>
        <p:txBody>
          <a:bodyPr>
            <a:noAutofit/>
          </a:bodyPr>
          <a:lstStyle/>
          <a:p>
            <a:pPr algn="ctr" eaLnBrk="1" hangingPunct="1"/>
            <a:r>
              <a:rPr lang="en-US" sz="4267" dirty="0">
                <a:solidFill>
                  <a:schemeClr val="bg1"/>
                </a:solidFill>
                <a:latin typeface="Arial" panose="020B0604020202020204" pitchFamily="34" charset="0"/>
                <a:cs typeface="Arial" panose="020B0604020202020204" pitchFamily="34" charset="0"/>
              </a:rPr>
              <a:t>Language in an Ever-Evolving World</a:t>
            </a:r>
            <a:endParaRPr lang="en-US" sz="3733" dirty="0">
              <a:solidFill>
                <a:schemeClr val="bg1"/>
              </a:solidFill>
              <a:latin typeface="Arial" panose="020B0604020202020204" pitchFamily="34" charset="0"/>
              <a:cs typeface="Arial" panose="020B0604020202020204" pitchFamily="34" charset="0"/>
            </a:endParaRPr>
          </a:p>
        </p:txBody>
      </p:sp>
      <p:sp>
        <p:nvSpPr>
          <p:cNvPr id="547843" name="Rectangle 3"/>
          <p:cNvSpPr>
            <a:spLocks noGrp="1" noChangeArrowheads="1"/>
          </p:cNvSpPr>
          <p:nvPr>
            <p:ph type="body" idx="1"/>
          </p:nvPr>
        </p:nvSpPr>
        <p:spPr>
          <a:xfrm>
            <a:off x="960120" y="1472185"/>
            <a:ext cx="10241280" cy="4658602"/>
          </a:xfrm>
        </p:spPr>
        <p:txBody>
          <a:bodyPr>
            <a:noAutofit/>
          </a:bodyPr>
          <a:lstStyle/>
          <a:p>
            <a:pPr>
              <a:spcBef>
                <a:spcPts val="400"/>
              </a:spcBef>
              <a:buClr>
                <a:schemeClr val="bg1"/>
              </a:buClr>
              <a:defRPr/>
            </a:pPr>
            <a:r>
              <a:rPr lang="en-US" sz="2400" dirty="0">
                <a:solidFill>
                  <a:schemeClr val="bg1"/>
                </a:solidFill>
                <a:latin typeface="Arial" panose="020B0604020202020204" pitchFamily="34" charset="0"/>
                <a:cs typeface="Arial" panose="020B0604020202020204" pitchFamily="34" charset="0"/>
              </a:rPr>
              <a:t>We are not on a new path. We have been here before, and there have been consequences.</a:t>
            </a:r>
          </a:p>
          <a:p>
            <a:pPr>
              <a:spcBef>
                <a:spcPts val="400"/>
              </a:spcBef>
              <a:buClr>
                <a:schemeClr val="bg1"/>
              </a:buClr>
              <a:defRPr/>
            </a:pPr>
            <a:r>
              <a:rPr lang="en-US" sz="2400" dirty="0">
                <a:solidFill>
                  <a:schemeClr val="bg1"/>
                </a:solidFill>
                <a:latin typeface="Arial" panose="020B0604020202020204" pitchFamily="34" charset="0"/>
                <a:cs typeface="Arial" panose="020B0604020202020204" pitchFamily="34" charset="0"/>
              </a:rPr>
              <a:t>But the path is far wider than ever due to the rise of social media, which has forever changed our world.</a:t>
            </a:r>
          </a:p>
          <a:p>
            <a:pPr>
              <a:spcBef>
                <a:spcPts val="400"/>
              </a:spcBef>
              <a:buClr>
                <a:schemeClr val="bg1"/>
              </a:buClr>
              <a:defRPr/>
            </a:pPr>
            <a:r>
              <a:rPr lang="en-US" sz="2400" dirty="0">
                <a:solidFill>
                  <a:schemeClr val="bg1"/>
                </a:solidFill>
                <a:latin typeface="Arial" panose="020B0604020202020204" pitchFamily="34" charset="0"/>
                <a:cs typeface="Arial" panose="020B0604020202020204" pitchFamily="34" charset="0"/>
              </a:rPr>
              <a:t>Social media data has become the largest cross-sectional and longitudinal dataset on human emotions, cognitions, behaviors, and health in human history.</a:t>
            </a:r>
          </a:p>
          <a:p>
            <a:pPr lvl="1">
              <a:spcBef>
                <a:spcPts val="400"/>
              </a:spcBef>
              <a:buClr>
                <a:schemeClr val="bg1"/>
              </a:buClr>
              <a:defRPr/>
            </a:pPr>
            <a:r>
              <a:rPr lang="en-US" sz="2000" dirty="0">
                <a:solidFill>
                  <a:schemeClr val="bg1"/>
                </a:solidFill>
                <a:latin typeface="Arial" panose="020B0604020202020204" pitchFamily="34" charset="0"/>
                <a:cs typeface="Arial" panose="020B0604020202020204" pitchFamily="34" charset="0"/>
              </a:rPr>
              <a:t>A zero-sum game</a:t>
            </a:r>
          </a:p>
          <a:p>
            <a:pPr lvl="1">
              <a:spcBef>
                <a:spcPts val="400"/>
              </a:spcBef>
              <a:buClr>
                <a:schemeClr val="bg1"/>
              </a:buClr>
              <a:defRPr/>
            </a:pPr>
            <a:r>
              <a:rPr lang="en-US" sz="2000" dirty="0">
                <a:solidFill>
                  <a:schemeClr val="bg1"/>
                </a:solidFill>
                <a:latin typeface="Arial" panose="020B0604020202020204" pitchFamily="34" charset="0"/>
                <a:cs typeface="Arial" panose="020B0604020202020204" pitchFamily="34" charset="0"/>
              </a:rPr>
              <a:t>Diminishment of social skills</a:t>
            </a:r>
          </a:p>
          <a:p>
            <a:pPr>
              <a:spcBef>
                <a:spcPts val="400"/>
              </a:spcBef>
              <a:buClr>
                <a:schemeClr val="bg1"/>
              </a:buClr>
              <a:defRPr/>
            </a:pPr>
            <a:r>
              <a:rPr lang="en-US" sz="2400" dirty="0">
                <a:solidFill>
                  <a:schemeClr val="bg1"/>
                </a:solidFill>
                <a:latin typeface="Arial" panose="020B0604020202020204" pitchFamily="34" charset="0"/>
                <a:cs typeface="Arial" panose="020B0604020202020204" pitchFamily="34" charset="0"/>
              </a:rPr>
              <a:t>Dunning-Kruger Effect</a:t>
            </a:r>
          </a:p>
          <a:p>
            <a:pPr lvl="1">
              <a:spcBef>
                <a:spcPts val="400"/>
              </a:spcBef>
              <a:buClr>
                <a:schemeClr val="bg1"/>
              </a:buClr>
              <a:defRPr/>
            </a:pPr>
            <a:r>
              <a:rPr lang="en-US" sz="2000" dirty="0">
                <a:solidFill>
                  <a:schemeClr val="bg1"/>
                </a:solidFill>
                <a:latin typeface="Arial" panose="020B0604020202020204" pitchFamily="34" charset="0"/>
                <a:cs typeface="Arial" panose="020B0604020202020204" pitchFamily="34" charset="0"/>
              </a:rPr>
              <a:t>Confirmation bias</a:t>
            </a:r>
          </a:p>
        </p:txBody>
      </p:sp>
    </p:spTree>
    <p:extLst>
      <p:ext uri="{BB962C8B-B14F-4D97-AF65-F5344CB8AC3E}">
        <p14:creationId xmlns:p14="http://schemas.microsoft.com/office/powerpoint/2010/main" val="598333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fade">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fade">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fade">
                                      <p:cBhvr>
                                        <p:cTn id="17" dur="500"/>
                                        <p:tgtEl>
                                          <p:spTgt spid="54784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47843">
                                            <p:txEl>
                                              <p:pRg st="3" end="3"/>
                                            </p:txEl>
                                          </p:spTgt>
                                        </p:tgtEl>
                                        <p:attrNameLst>
                                          <p:attrName>style.visibility</p:attrName>
                                        </p:attrNameLst>
                                      </p:cBhvr>
                                      <p:to>
                                        <p:strVal val="visible"/>
                                      </p:to>
                                    </p:set>
                                    <p:animEffect transition="in" filter="fade">
                                      <p:cBhvr>
                                        <p:cTn id="20" dur="500"/>
                                        <p:tgtEl>
                                          <p:spTgt spid="54784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47843">
                                            <p:txEl>
                                              <p:pRg st="4" end="4"/>
                                            </p:txEl>
                                          </p:spTgt>
                                        </p:tgtEl>
                                        <p:attrNameLst>
                                          <p:attrName>style.visibility</p:attrName>
                                        </p:attrNameLst>
                                      </p:cBhvr>
                                      <p:to>
                                        <p:strVal val="visible"/>
                                      </p:to>
                                    </p:set>
                                    <p:animEffect transition="in" filter="fade">
                                      <p:cBhvr>
                                        <p:cTn id="23" dur="500"/>
                                        <p:tgtEl>
                                          <p:spTgt spid="54784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47843">
                                            <p:txEl>
                                              <p:pRg st="5" end="5"/>
                                            </p:txEl>
                                          </p:spTgt>
                                        </p:tgtEl>
                                        <p:attrNameLst>
                                          <p:attrName>style.visibility</p:attrName>
                                        </p:attrNameLst>
                                      </p:cBhvr>
                                      <p:to>
                                        <p:strVal val="visible"/>
                                      </p:to>
                                    </p:set>
                                    <p:animEffect transition="in" filter="fade">
                                      <p:cBhvr>
                                        <p:cTn id="28" dur="500"/>
                                        <p:tgtEl>
                                          <p:spTgt spid="54784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47843">
                                            <p:txEl>
                                              <p:pRg st="6" end="6"/>
                                            </p:txEl>
                                          </p:spTgt>
                                        </p:tgtEl>
                                        <p:attrNameLst>
                                          <p:attrName>style.visibility</p:attrName>
                                        </p:attrNameLst>
                                      </p:cBhvr>
                                      <p:to>
                                        <p:strVal val="visible"/>
                                      </p:to>
                                    </p:set>
                                    <p:animEffect transition="in" filter="fade">
                                      <p:cBhvr>
                                        <p:cTn id="31" dur="500"/>
                                        <p:tgtEl>
                                          <p:spTgt spid="5478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TC104033921[[fn=Damask]]</Template>
  <TotalTime>55135</TotalTime>
  <Words>2744</Words>
  <Application>Microsoft Office PowerPoint</Application>
  <PresentationFormat>Widescreen</PresentationFormat>
  <Paragraphs>170</Paragraphs>
  <Slides>34</Slides>
  <Notes>32</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34</vt:i4>
      </vt:variant>
    </vt:vector>
  </HeadingPairs>
  <TitlesOfParts>
    <vt:vector size="51" baseType="lpstr">
      <vt:lpstr>MS PGothic</vt:lpstr>
      <vt:lpstr>MS PGothic</vt:lpstr>
      <vt:lpstr>Arial</vt:lpstr>
      <vt:lpstr>Bookman Old Style</vt:lpstr>
      <vt:lpstr>Calibri</vt:lpstr>
      <vt:lpstr>Corbel</vt:lpstr>
      <vt:lpstr>Helvetica</vt:lpstr>
      <vt:lpstr>Rockwell</vt:lpstr>
      <vt:lpstr>Tahoma</vt:lpstr>
      <vt:lpstr>Times New Roman</vt:lpstr>
      <vt:lpstr>Wingdings</vt:lpstr>
      <vt:lpstr>Wingdings 2</vt:lpstr>
      <vt:lpstr>Wingdings 3</vt:lpstr>
      <vt:lpstr>Damask</vt:lpstr>
      <vt:lpstr>Office Theme</vt:lpstr>
      <vt:lpstr>2_Module</vt:lpstr>
      <vt:lpstr>3_Office Theme</vt:lpstr>
      <vt:lpstr>PowerPoint Presentation</vt:lpstr>
      <vt:lpstr>Tidbits</vt:lpstr>
      <vt:lpstr>PowerPoint Presentation</vt:lpstr>
      <vt:lpstr>Expected Learner Outcomes</vt:lpstr>
      <vt:lpstr>PowerPoint Presentation</vt:lpstr>
      <vt:lpstr>PowerPoint Presentation</vt:lpstr>
      <vt:lpstr>PowerPoint Presentation</vt:lpstr>
      <vt:lpstr>World Well-Being Project (WWBP)</vt:lpstr>
      <vt:lpstr>Language in an Ever-Evolving World</vt:lpstr>
      <vt:lpstr>“The moment we want to believe we suddenly use all the arguments for it, and become blind to the arguments against it.”</vt:lpstr>
      <vt:lpstr>How Language Influences</vt:lpstr>
      <vt:lpstr>How Language Influences (cont.)</vt:lpstr>
      <vt:lpstr>PowerPoint Presentation</vt:lpstr>
      <vt:lpstr>How Language Influences (cont.)</vt:lpstr>
      <vt:lpstr>Language: Costs?</vt:lpstr>
      <vt:lpstr>Language: Costs? (cont.)</vt:lpstr>
      <vt:lpstr>Language: Costs? (cont.)</vt:lpstr>
      <vt:lpstr>PowerPoint Presentation</vt:lpstr>
      <vt:lpstr>PowerPoint Presentation</vt:lpstr>
      <vt:lpstr>PowerPoint Presentation</vt:lpstr>
      <vt:lpstr>PowerPoint Presentation</vt:lpstr>
      <vt:lpstr>Examples of Negative Rhetoric</vt:lpstr>
      <vt:lpstr>Lessons Learned</vt:lpstr>
      <vt:lpstr>Have We Not Learned?</vt:lpstr>
      <vt:lpstr>PowerPoint Presentation</vt:lpstr>
      <vt:lpstr>“I swore never to be silent whenever and wherever human beings endure suffering and humiliation. We must always take sides. Neutrality helps the oppressor, never the victim. Silence encourages the tormentor, never the tormented.”</vt:lpstr>
      <vt:lpstr>“Our capacity to destroy one another is matched by our capacity to heal one another.”</vt:lpstr>
      <vt:lpstr>PowerPoint Presentation</vt:lpstr>
      <vt:lpstr>An Implication of Mindset</vt:lpstr>
      <vt:lpstr>PowerPoint Presentation</vt:lpstr>
      <vt:lpstr>How to Use Language As a Vehicle for Change in Health &amp; Mental Health</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Bertolino</dc:creator>
  <cp:lastModifiedBy>Bertolino, Robert A.</cp:lastModifiedBy>
  <cp:revision>995</cp:revision>
  <cp:lastPrinted>2023-06-23T03:30:56Z</cp:lastPrinted>
  <dcterms:created xsi:type="dcterms:W3CDTF">2013-08-22T00:53:06Z</dcterms:created>
  <dcterms:modified xsi:type="dcterms:W3CDTF">2024-03-07T17:24:28Z</dcterms:modified>
</cp:coreProperties>
</file>